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9144000" cy="5143500" type="screen16x9"/>
  <p:notesSz cx="6858000" cy="9144000"/>
  <p:embeddedFontLst>
    <p:embeddedFont>
      <p:font typeface="Nanum Gothic" panose="02010600030101010101" charset="-127"/>
      <p:regular r:id="rId65"/>
      <p:bold r:id="rId66"/>
    </p:embeddedFont>
    <p:embeddedFont>
      <p:font typeface="Consolas" panose="020B0609020204030204" pitchFamily="49" charset="0"/>
      <p:regular r:id="rId67"/>
      <p:bold r:id="rId68"/>
      <p:italic r:id="rId69"/>
      <p:boldItalic r:id="rId70"/>
    </p:embeddedFont>
    <p:embeddedFont>
      <p:font typeface="Roboto" panose="020000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62c40195a_3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8"/>
        <p:cNvGrpSpPr/>
        <p:nvPr/>
      </p:nvGrpSpPr>
      <p:grpSpPr>
        <a:xfrm>
          <a:off x="0" y="0"/>
          <a:ext cx="0" cy="0"/>
          <a:chOff x="0" y="0"/>
          <a:chExt cx="0" cy="0"/>
        </a:xfrm>
      </p:grpSpPr>
      <p:sp>
        <p:nvSpPr>
          <p:cNvPr id="4409" name="Google Shape;4409;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878bb028e8_88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9"/>
        <p:cNvGrpSpPr/>
        <p:nvPr/>
      </p:nvGrpSpPr>
      <p:grpSpPr>
        <a:xfrm>
          <a:off x="0" y="0"/>
          <a:ext cx="0" cy="0"/>
          <a:chOff x="0" y="0"/>
          <a:chExt cx="0" cy="0"/>
        </a:xfrm>
      </p:grpSpPr>
      <p:sp>
        <p:nvSpPr>
          <p:cNvPr id="4880" name="Google Shape;4880;gc88160a497_3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1" name="Google Shape;4881;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c88160a497_35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c88160a497_35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8"/>
        <p:cNvGrpSpPr/>
        <p:nvPr/>
      </p:nvGrpSpPr>
      <p:grpSpPr>
        <a:xfrm>
          <a:off x="0" y="0"/>
          <a:ext cx="0" cy="0"/>
          <a:chOff x="0" y="0"/>
          <a:chExt cx="0" cy="0"/>
        </a:xfrm>
      </p:grpSpPr>
      <p:sp>
        <p:nvSpPr>
          <p:cNvPr id="5069" name="Google Shape;5069;gc88160a497_35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78327f1586_2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Google Shape;522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8" name="Google Shape;522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9"/>
        <p:cNvGrpSpPr/>
        <p:nvPr/>
      </p:nvGrpSpPr>
      <p:grpSpPr>
        <a:xfrm>
          <a:off x="0" y="0"/>
          <a:ext cx="0" cy="0"/>
          <a:chOff x="0" y="0"/>
          <a:chExt cx="0" cy="0"/>
        </a:xfrm>
      </p:grpSpPr>
      <p:sp>
        <p:nvSpPr>
          <p:cNvPr id="5330" name="Google Shape;533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9"/>
        <p:cNvGrpSpPr/>
        <p:nvPr/>
      </p:nvGrpSpPr>
      <p:grpSpPr>
        <a:xfrm>
          <a:off x="0" y="0"/>
          <a:ext cx="0" cy="0"/>
          <a:chOff x="0" y="0"/>
          <a:chExt cx="0" cy="0"/>
        </a:xfrm>
      </p:grpSpPr>
      <p:sp>
        <p:nvSpPr>
          <p:cNvPr id="5400" name="Google Shape;5400;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1" name="Google Shape;5401;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8"/>
        <p:cNvGrpSpPr/>
        <p:nvPr/>
      </p:nvGrpSpPr>
      <p:grpSpPr>
        <a:xfrm>
          <a:off x="0" y="0"/>
          <a:ext cx="0" cy="0"/>
          <a:chOff x="0" y="0"/>
          <a:chExt cx="0" cy="0"/>
        </a:xfrm>
      </p:grpSpPr>
      <p:sp>
        <p:nvSpPr>
          <p:cNvPr id="5439" name="Google Shape;5439;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0" name="Google Shape;5440;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5"/>
        <p:cNvGrpSpPr/>
        <p:nvPr/>
      </p:nvGrpSpPr>
      <p:grpSpPr>
        <a:xfrm>
          <a:off x="0" y="0"/>
          <a:ext cx="0" cy="0"/>
          <a:chOff x="0" y="0"/>
          <a:chExt cx="0" cy="0"/>
        </a:xfrm>
      </p:grpSpPr>
      <p:sp>
        <p:nvSpPr>
          <p:cNvPr id="5526" name="Google Shape;5526;g13f970c10fe_9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13f970c10fe_9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2"/>
        <p:cNvGrpSpPr/>
        <p:nvPr/>
      </p:nvGrpSpPr>
      <p:grpSpPr>
        <a:xfrm>
          <a:off x="0" y="0"/>
          <a:ext cx="0" cy="0"/>
          <a:chOff x="0" y="0"/>
          <a:chExt cx="0" cy="0"/>
        </a:xfrm>
      </p:grpSpPr>
      <p:sp>
        <p:nvSpPr>
          <p:cNvPr id="5613" name="Google Shape;5613;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4" name="Google Shape;5614;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7"/>
        <p:cNvGrpSpPr/>
        <p:nvPr/>
      </p:nvGrpSpPr>
      <p:grpSpPr>
        <a:xfrm>
          <a:off x="0" y="0"/>
          <a:ext cx="0" cy="0"/>
          <a:chOff x="0" y="0"/>
          <a:chExt cx="0" cy="0"/>
        </a:xfrm>
      </p:grpSpPr>
      <p:sp>
        <p:nvSpPr>
          <p:cNvPr id="5808" name="Google Shape;5808;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9" name="Google Shape;5809;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2"/>
        <p:cNvGrpSpPr/>
        <p:nvPr/>
      </p:nvGrpSpPr>
      <p:grpSpPr>
        <a:xfrm>
          <a:off x="0" y="0"/>
          <a:ext cx="0" cy="0"/>
          <a:chOff x="0" y="0"/>
          <a:chExt cx="0" cy="0"/>
        </a:xfrm>
      </p:grpSpPr>
      <p:sp>
        <p:nvSpPr>
          <p:cNvPr id="5993" name="Google Shape;5993;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4" name="Google Shape;5994;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4"/>
        <p:cNvGrpSpPr/>
        <p:nvPr/>
      </p:nvGrpSpPr>
      <p:grpSpPr>
        <a:xfrm>
          <a:off x="0" y="0"/>
          <a:ext cx="0" cy="0"/>
          <a:chOff x="0" y="0"/>
          <a:chExt cx="0" cy="0"/>
        </a:xfrm>
      </p:grpSpPr>
      <p:sp>
        <p:nvSpPr>
          <p:cNvPr id="6045" name="Google Shape;6045;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6" name="Google Shape;6046;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3"/>
        <p:cNvGrpSpPr/>
        <p:nvPr/>
      </p:nvGrpSpPr>
      <p:grpSpPr>
        <a:xfrm>
          <a:off x="0" y="0"/>
          <a:ext cx="0" cy="0"/>
          <a:chOff x="0" y="0"/>
          <a:chExt cx="0" cy="0"/>
        </a:xfrm>
      </p:grpSpPr>
      <p:sp>
        <p:nvSpPr>
          <p:cNvPr id="6104" name="Google Shape;6104;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5" name="Google Shape;6105;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3"/>
        <p:cNvGrpSpPr/>
        <p:nvPr/>
      </p:nvGrpSpPr>
      <p:grpSpPr>
        <a:xfrm>
          <a:off x="0" y="0"/>
          <a:ext cx="0" cy="0"/>
          <a:chOff x="0" y="0"/>
          <a:chExt cx="0" cy="0"/>
        </a:xfrm>
      </p:grpSpPr>
      <p:sp>
        <p:nvSpPr>
          <p:cNvPr id="6154" name="Google Shape;6154;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5" name="Google Shape;6155;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3"/>
        <p:cNvGrpSpPr/>
        <p:nvPr/>
      </p:nvGrpSpPr>
      <p:grpSpPr>
        <a:xfrm>
          <a:off x="0" y="0"/>
          <a:ext cx="0" cy="0"/>
          <a:chOff x="0" y="0"/>
          <a:chExt cx="0" cy="0"/>
        </a:xfrm>
      </p:grpSpPr>
      <p:sp>
        <p:nvSpPr>
          <p:cNvPr id="6234" name="Google Shape;6234;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5" name="Google Shape;6235;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8"/>
        <p:cNvGrpSpPr/>
        <p:nvPr/>
      </p:nvGrpSpPr>
      <p:grpSpPr>
        <a:xfrm>
          <a:off x="0" y="0"/>
          <a:ext cx="0" cy="0"/>
          <a:chOff x="0" y="0"/>
          <a:chExt cx="0" cy="0"/>
        </a:xfrm>
      </p:grpSpPr>
      <p:sp>
        <p:nvSpPr>
          <p:cNvPr id="6239" name="Google Shape;6239;g78327f1586_153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0" name="Google Shape;6240;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2"/>
        <p:cNvGrpSpPr/>
        <p:nvPr/>
      </p:nvGrpSpPr>
      <p:grpSpPr>
        <a:xfrm>
          <a:off x="0" y="0"/>
          <a:ext cx="0" cy="0"/>
          <a:chOff x="0" y="0"/>
          <a:chExt cx="0" cy="0"/>
        </a:xfrm>
      </p:grpSpPr>
      <p:sp>
        <p:nvSpPr>
          <p:cNvPr id="6363" name="Google Shape;6363;g78327f1586_1537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4" name="Google Shape;6364;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2"/>
        <p:cNvGrpSpPr/>
        <p:nvPr/>
      </p:nvGrpSpPr>
      <p:grpSpPr>
        <a:xfrm>
          <a:off x="0" y="0"/>
          <a:ext cx="0" cy="0"/>
          <a:chOff x="0" y="0"/>
          <a:chExt cx="0" cy="0"/>
        </a:xfrm>
      </p:grpSpPr>
      <p:sp>
        <p:nvSpPr>
          <p:cNvPr id="6453" name="Google Shape;6453;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4" name="Google Shape;6454;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6"/>
        <p:cNvGrpSpPr/>
        <p:nvPr/>
      </p:nvGrpSpPr>
      <p:grpSpPr>
        <a:xfrm>
          <a:off x="0" y="0"/>
          <a:ext cx="0" cy="0"/>
          <a:chOff x="0" y="0"/>
          <a:chExt cx="0" cy="0"/>
        </a:xfrm>
      </p:grpSpPr>
      <p:sp>
        <p:nvSpPr>
          <p:cNvPr id="6477" name="Google Shape;6477;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8" name="Google Shape;6478;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7"/>
        <p:cNvGrpSpPr/>
        <p:nvPr/>
      </p:nvGrpSpPr>
      <p:grpSpPr>
        <a:xfrm>
          <a:off x="0" y="0"/>
          <a:ext cx="0" cy="0"/>
          <a:chOff x="0" y="0"/>
          <a:chExt cx="0" cy="0"/>
        </a:xfrm>
      </p:grpSpPr>
      <p:sp>
        <p:nvSpPr>
          <p:cNvPr id="6498" name="Google Shape;6498;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9" name="Google Shape;6499;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4"/>
        <p:cNvGrpSpPr/>
        <p:nvPr/>
      </p:nvGrpSpPr>
      <p:grpSpPr>
        <a:xfrm>
          <a:off x="0" y="0"/>
          <a:ext cx="0" cy="0"/>
          <a:chOff x="0" y="0"/>
          <a:chExt cx="0" cy="0"/>
        </a:xfrm>
      </p:grpSpPr>
      <p:sp>
        <p:nvSpPr>
          <p:cNvPr id="6625" name="Google Shape;6625;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6" name="Google Shape;6626;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0"/>
        <p:cNvGrpSpPr/>
        <p:nvPr/>
      </p:nvGrpSpPr>
      <p:grpSpPr>
        <a:xfrm>
          <a:off x="0" y="0"/>
          <a:ext cx="0" cy="0"/>
          <a:chOff x="0" y="0"/>
          <a:chExt cx="0" cy="0"/>
        </a:xfrm>
      </p:grpSpPr>
      <p:sp>
        <p:nvSpPr>
          <p:cNvPr id="6681" name="Google Shape;6681;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2" name="Google Shape;6682;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1"/>
        <p:cNvGrpSpPr/>
        <p:nvPr/>
      </p:nvGrpSpPr>
      <p:grpSpPr>
        <a:xfrm>
          <a:off x="0" y="0"/>
          <a:ext cx="0" cy="0"/>
          <a:chOff x="0" y="0"/>
          <a:chExt cx="0" cy="0"/>
        </a:xfrm>
      </p:grpSpPr>
      <p:sp>
        <p:nvSpPr>
          <p:cNvPr id="6762" name="Google Shape;6762;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3" name="Google Shape;6763;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5"/>
        <p:cNvGrpSpPr/>
        <p:nvPr/>
      </p:nvGrpSpPr>
      <p:grpSpPr>
        <a:xfrm>
          <a:off x="0" y="0"/>
          <a:ext cx="0" cy="0"/>
          <a:chOff x="0" y="0"/>
          <a:chExt cx="0" cy="0"/>
        </a:xfrm>
      </p:grpSpPr>
      <p:sp>
        <p:nvSpPr>
          <p:cNvPr id="6856" name="Google Shape;6856;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7" name="Google Shape;6857;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7"/>
        <p:cNvGrpSpPr/>
        <p:nvPr/>
      </p:nvGrpSpPr>
      <p:grpSpPr>
        <a:xfrm>
          <a:off x="0" y="0"/>
          <a:ext cx="0" cy="0"/>
          <a:chOff x="0" y="0"/>
          <a:chExt cx="0" cy="0"/>
        </a:xfrm>
      </p:grpSpPr>
      <p:sp>
        <p:nvSpPr>
          <p:cNvPr id="6958" name="Google Shape;6958;g78327f1586_1537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9" name="Google Shape;6959;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By </a:t>
            </a:r>
            <a:r>
              <a:rPr lang="en" u="sng" dirty="0">
                <a:solidFill>
                  <a:schemeClr val="accent5"/>
                </a:solidFill>
                <a:hlinkClick r:id="rId3">
                  <a:extLst>
                    <a:ext uri="{A12FA001-AC4F-418D-AE19-62706E023703}">
                      <ahyp:hlinkClr xmlns:ahyp="http://schemas.microsoft.com/office/drawing/2018/hyperlinkcolor" val="tx"/>
                    </a:ext>
                  </a:extLst>
                </a:hlinkClick>
              </a:rPr>
              <a:t>@avsthiago</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4"/>
        <p:cNvGrpSpPr/>
        <p:nvPr/>
      </p:nvGrpSpPr>
      <p:grpSpPr>
        <a:xfrm>
          <a:off x="0" y="0"/>
          <a:ext cx="0" cy="0"/>
          <a:chOff x="0" y="0"/>
          <a:chExt cx="0" cy="0"/>
        </a:xfrm>
      </p:grpSpPr>
      <p:sp>
        <p:nvSpPr>
          <p:cNvPr id="7035" name="Google Shape;7035;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6" name="Google Shape;7036;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6"/>
        <p:cNvGrpSpPr/>
        <p:nvPr/>
      </p:nvGrpSpPr>
      <p:grpSpPr>
        <a:xfrm>
          <a:off x="0" y="0"/>
          <a:ext cx="0" cy="0"/>
          <a:chOff x="0" y="0"/>
          <a:chExt cx="0" cy="0"/>
        </a:xfrm>
      </p:grpSpPr>
      <p:sp>
        <p:nvSpPr>
          <p:cNvPr id="7267" name="Google Shape;7267;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8" name="Google Shape;7268;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493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ML Visuals</a:t>
            </a:r>
            <a:endParaRPr>
              <a:solidFill>
                <a:srgbClr val="FFFFFF"/>
              </a:solidFill>
            </a:endParaRPr>
          </a:p>
          <a:p>
            <a:pPr marL="0" lvl="0" indent="0" algn="ctr" rtl="0">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xmlns:ahyp="http://schemas.microsoft.com/office/drawing/2018/hyperlinkcolor" val="tx"/>
                    </a:ext>
                  </a:extLst>
                </a:hlinkClick>
              </a:rPr>
              <a:t>dair.ai</a:t>
            </a:r>
            <a:endParaRPr sz="1700">
              <a:solidFill>
                <a:srgbClr val="FFFFFF"/>
              </a:solidFill>
            </a:endParaRPr>
          </a:p>
          <a:p>
            <a:pPr marL="0" lvl="0" indent="0" algn="ctr" rtl="0">
              <a:spcBef>
                <a:spcPts val="0"/>
              </a:spcBef>
              <a:spcAft>
                <a:spcPts val="0"/>
              </a:spcAft>
              <a:buNone/>
            </a:pPr>
            <a:endParaRPr sz="1700">
              <a:solidFill>
                <a:srgbClr val="FFFFFF"/>
              </a:solidFill>
            </a:endParaRPr>
          </a:p>
          <a:p>
            <a:pPr marL="0" lvl="0" indent="0" algn="ctr" rtl="0">
              <a:spcBef>
                <a:spcPts val="0"/>
              </a:spcBef>
              <a:spcAft>
                <a:spcPts val="0"/>
              </a:spcAft>
              <a:buNone/>
            </a:pPr>
            <a:r>
              <a:rPr lang="en" sz="1700" u="sng">
                <a:solidFill>
                  <a:srgbClr val="FFFFFF"/>
                </a:solidFill>
                <a:hlinkClick r:id="rId4">
                  <a:extLst>
                    <a:ext uri="{A12FA001-AC4F-418D-AE19-62706E023703}">
                      <ahyp:hlinkClr xmlns:ahyp="http://schemas.microsoft.com/office/drawing/2018/hyperlinkcolo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24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1500" cy="2445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0100" cy="12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10218"/>
            <a:ext cx="1490100" cy="2664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10302"/>
            <a:ext cx="1501500" cy="5580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10306"/>
            <a:ext cx="1490100" cy="8013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10376"/>
            <a:ext cx="1501500" cy="10929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10376"/>
            <a:ext cx="1501500" cy="12948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3586721" y="1236001"/>
            <a:ext cx="756300" cy="7743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86721" y="2010301"/>
            <a:ext cx="756300" cy="3720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6721" y="2010301"/>
            <a:ext cx="756300" cy="8013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6721" y="2010301"/>
            <a:ext cx="756300" cy="20097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712" name="Google Shape;712;p2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716" name="Google Shape;716;p27"/>
          <p:cNvCxnSpPr>
            <a:stCxn id="717" idx="6"/>
            <a:endCxn id="70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718" name="Google Shape;718;p27"/>
          <p:cNvCxnSpPr>
            <a:stCxn id="719" idx="6"/>
            <a:endCxn id="70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720" name="Google Shape;720;p27"/>
          <p:cNvCxnSpPr>
            <a:stCxn id="721" idx="6"/>
            <a:endCxn id="70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722" name="Google Shape;722;p27"/>
          <p:cNvCxnSpPr>
            <a:stCxn id="723" idx="6"/>
            <a:endCxn id="72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711" name="Google Shape;711;p2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baseline="30000"/>
              <a:t>[1</a:t>
            </a:r>
            <a:r>
              <a:rPr lang="en" sz="1100">
                <a:solidFill>
                  <a:srgbClr val="000000"/>
                </a:solidFill>
              </a:rPr>
              <a:t>a</a:t>
            </a:r>
            <a:r>
              <a:rPr lang="en" sz="1100" baseline="30000">
                <a:solidFill>
                  <a:srgbClr val="000000"/>
                </a:solidFill>
              </a:rPr>
              <a:t>]</a:t>
            </a:r>
            <a:r>
              <a:rPr lang="en" sz="1100" baseline="-25000">
                <a:solidFill>
                  <a:srgbClr val="000000"/>
                </a:solidFill>
              </a:rPr>
              <a:t>1</a:t>
            </a:r>
            <a:endParaRPr sz="1200" baseline="-250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733" name="Google Shape;733;p2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 name="Google Shape;737;p27"/>
          <p:cNvCxnSpPr>
            <a:endCxn id="72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738" name="Google Shape;738;p27"/>
          <p:cNvCxnSpPr>
            <a:stCxn id="706" idx="5"/>
            <a:endCxn id="72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739" name="Google Shape;739;p27"/>
          <p:cNvCxnSpPr>
            <a:stCxn id="706" idx="5"/>
            <a:endCxn id="72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740" name="Google Shape;740;p27"/>
          <p:cNvCxnSpPr>
            <a:stCxn id="706" idx="5"/>
            <a:endCxn id="72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741" name="Google Shape;741;p27"/>
          <p:cNvCxnSpPr>
            <a:stCxn id="707" idx="5"/>
            <a:endCxn id="72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742" name="Google Shape;742;p27"/>
          <p:cNvCxnSpPr>
            <a:stCxn id="707" idx="5"/>
            <a:endCxn id="72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743" name="Google Shape;743;p27"/>
          <p:cNvCxnSpPr>
            <a:stCxn id="707" idx="6"/>
            <a:endCxn id="72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744" name="Google Shape;744;p27"/>
          <p:cNvCxnSpPr>
            <a:stCxn id="707" idx="6"/>
            <a:endCxn id="72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745" name="Google Shape;745;p27"/>
          <p:cNvCxnSpPr>
            <a:stCxn id="708" idx="4"/>
            <a:endCxn id="72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746" name="Google Shape;746;p27"/>
          <p:cNvCxnSpPr>
            <a:stCxn id="708" idx="6"/>
            <a:endCxn id="72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747" name="Google Shape;747;p27"/>
          <p:cNvCxnSpPr>
            <a:stCxn id="708" idx="6"/>
            <a:endCxn id="72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748" name="Google Shape;748;p27"/>
          <p:cNvCxnSpPr>
            <a:stCxn id="708" idx="5"/>
            <a:endCxn id="72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749" name="Google Shape;749;p27"/>
          <p:cNvCxnSpPr>
            <a:stCxn id="733" idx="4"/>
            <a:endCxn id="72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750" name="Google Shape;750;p27"/>
          <p:cNvCxnSpPr>
            <a:stCxn id="733" idx="5"/>
            <a:endCxn id="72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751" name="Google Shape;751;p27"/>
          <p:cNvCxnSpPr>
            <a:stCxn id="733" idx="6"/>
            <a:endCxn id="72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752" name="Google Shape;752;p27"/>
          <p:cNvCxnSpPr>
            <a:stCxn id="733" idx="5"/>
            <a:endCxn id="72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753" name="Google Shape;753;p27"/>
          <p:cNvCxnSpPr>
            <a:stCxn id="734" idx="5"/>
            <a:endCxn id="72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754" name="Google Shape;754;p27"/>
          <p:cNvCxnSpPr>
            <a:stCxn id="734" idx="6"/>
            <a:endCxn id="72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755" name="Google Shape;755;p27"/>
          <p:cNvCxnSpPr>
            <a:stCxn id="734" idx="5"/>
            <a:endCxn id="72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756" name="Google Shape;756;p27"/>
          <p:cNvCxnSpPr>
            <a:stCxn id="734" idx="5"/>
            <a:endCxn id="72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757" name="Google Shape;757;p27"/>
          <p:cNvCxnSpPr>
            <a:stCxn id="735" idx="0"/>
            <a:endCxn id="72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758" name="Google Shape;758;p27"/>
          <p:cNvCxnSpPr>
            <a:stCxn id="735" idx="5"/>
            <a:endCxn id="72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759" name="Google Shape;759;p27"/>
          <p:cNvCxnSpPr>
            <a:stCxn id="735" idx="6"/>
            <a:endCxn id="72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760" name="Google Shape;760;p27"/>
          <p:cNvCxnSpPr>
            <a:stCxn id="735" idx="5"/>
            <a:endCxn id="72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761" name="Google Shape;761;p27"/>
          <p:cNvCxnSpPr>
            <a:stCxn id="736" idx="5"/>
            <a:endCxn id="72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762" name="Google Shape;762;p27"/>
          <p:cNvCxnSpPr>
            <a:stCxn id="736" idx="5"/>
            <a:endCxn id="72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763" name="Google Shape;763;p27"/>
          <p:cNvCxnSpPr>
            <a:stCxn id="736" idx="5"/>
            <a:endCxn id="72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764" name="Google Shape;764;p27"/>
          <p:cNvCxnSpPr>
            <a:stCxn id="736" idx="5"/>
            <a:endCxn id="72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27"/>
          <p:cNvCxnSpPr>
            <a:stCxn id="723" idx="6"/>
            <a:endCxn id="72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27"/>
          <p:cNvCxnSpPr>
            <a:stCxn id="723" idx="6"/>
            <a:endCxn id="72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67" name="Google Shape;767;p27"/>
          <p:cNvCxnSpPr>
            <a:stCxn id="723" idx="6"/>
            <a:endCxn id="73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27"/>
          <p:cNvCxnSpPr>
            <a:stCxn id="725" idx="6"/>
            <a:endCxn id="72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27"/>
          <p:cNvCxnSpPr>
            <a:stCxn id="725" idx="6"/>
            <a:endCxn id="72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70" name="Google Shape;770;p27"/>
          <p:cNvCxnSpPr>
            <a:stCxn id="725" idx="6"/>
            <a:endCxn id="72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71" name="Google Shape;771;p27"/>
          <p:cNvCxnSpPr>
            <a:stCxn id="725" idx="6"/>
            <a:endCxn id="73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2" name="Google Shape;772;p27"/>
          <p:cNvCxnSpPr>
            <a:stCxn id="726" idx="6"/>
            <a:endCxn id="72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73" name="Google Shape;773;p27"/>
          <p:cNvCxnSpPr>
            <a:stCxn id="726" idx="6"/>
            <a:endCxn id="72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74" name="Google Shape;774;p27"/>
          <p:cNvCxnSpPr>
            <a:stCxn id="726" idx="6"/>
            <a:endCxn id="72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75" name="Google Shape;775;p27"/>
          <p:cNvCxnSpPr>
            <a:stCxn id="726" idx="6"/>
            <a:endCxn id="73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76" name="Google Shape;776;p27"/>
          <p:cNvCxnSpPr>
            <a:endCxn id="72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77" name="Google Shape;777;p27"/>
          <p:cNvCxnSpPr>
            <a:stCxn id="727" idx="6"/>
            <a:endCxn id="72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8" name="Google Shape;778;p27"/>
          <p:cNvCxnSpPr>
            <a:stCxn id="727" idx="6"/>
            <a:endCxn id="72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79" name="Google Shape;779;p27"/>
          <p:cNvCxnSpPr>
            <a:stCxn id="727" idx="6"/>
            <a:endCxn id="73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2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1" name="Google Shape;781;p2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2" name="Google Shape;782;p2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83" name="Google Shape;783;p2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84" name="Google Shape;784;p2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5" name="Google Shape;785;p2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6" name="Google Shape;786;p2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87" name="Google Shape;787;p2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88" name="Google Shape;788;p2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89" name="Google Shape;789;p2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90" name="Google Shape;790;p2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91" name="Google Shape;791;p2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92" name="Google Shape;792;p2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93" name="Google Shape;793;p2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94" name="Google Shape;794;p2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95" name="Google Shape;795;p2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796" name="Google Shape;796;p2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798" name="Google Shape;798;p2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800" name="Google Shape;800;p2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1809"/>
        <p:cNvGrpSpPr/>
        <p:nvPr/>
      </p:nvGrpSpPr>
      <p:grpSpPr>
        <a:xfrm>
          <a:off x="0" y="0"/>
          <a:ext cx="0" cy="0"/>
          <a:chOff x="0" y="0"/>
          <a:chExt cx="0" cy="0"/>
        </a:xfrm>
      </p:grpSpPr>
      <p:sp>
        <p:nvSpPr>
          <p:cNvPr id="1810" name="Google Shape;1810;p3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2"/>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2"/>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2"/>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2"/>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2"/>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2"/>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2"/>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2"/>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2"/>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2"/>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2"/>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2"/>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2"/>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2"/>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2"/>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2"/>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2"/>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2"/>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2"/>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2"/>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2"/>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2"/>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2"/>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2"/>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2"/>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2"/>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2"/>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2"/>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2"/>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2"/>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2"/>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2"/>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2"/>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2"/>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2"/>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2"/>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2"/>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2"/>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2"/>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2"/>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2"/>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2"/>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2"/>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2"/>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2"/>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3"/>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3"/>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3"/>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3"/>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3"/>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3"/>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3"/>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3"/>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3"/>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3"/>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3"/>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3"/>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3"/>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3"/>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3"/>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3"/>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3"/>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3"/>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3"/>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3"/>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3"/>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3"/>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3"/>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3"/>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3"/>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3"/>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3"/>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3"/>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3"/>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3"/>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3"/>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3"/>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3"/>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3"/>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3"/>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3"/>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3"/>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3"/>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3"/>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3"/>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3"/>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3"/>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3"/>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3"/>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3"/>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3"/>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3"/>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3"/>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3"/>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3"/>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3"/>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3"/>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3"/>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3"/>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3"/>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3"/>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3"/>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3"/>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4"/>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4"/>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4"/>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4"/>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4"/>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4"/>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4"/>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4"/>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4"/>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4"/>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4"/>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4"/>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4"/>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4"/>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4"/>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4"/>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4"/>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4"/>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4"/>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4"/>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4"/>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4"/>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4"/>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4"/>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4"/>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4"/>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4"/>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4"/>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4"/>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4"/>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4"/>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4"/>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4"/>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4"/>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4"/>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4"/>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5"/>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5"/>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5"/>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5"/>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5"/>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5"/>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5"/>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5"/>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5"/>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5"/>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5"/>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5"/>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5"/>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5"/>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5"/>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5"/>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5"/>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5"/>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5"/>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5"/>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5"/>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5"/>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5"/>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5"/>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5"/>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5"/>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5"/>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5"/>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5"/>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5"/>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5"/>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5"/>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5"/>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5"/>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5"/>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5"/>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5"/>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5"/>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5"/>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5"/>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5"/>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5"/>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5"/>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5"/>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5"/>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5"/>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5"/>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5"/>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5"/>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5"/>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5"/>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5"/>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5"/>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5"/>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5"/>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5"/>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5"/>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5"/>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5"/>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5"/>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5"/>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5"/>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5"/>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5"/>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5"/>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5"/>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5"/>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5"/>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5"/>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5"/>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5"/>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5"/>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5"/>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5"/>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5"/>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5"/>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2592"/>
        <p:cNvGrpSpPr/>
        <p:nvPr/>
      </p:nvGrpSpPr>
      <p:grpSpPr>
        <a:xfrm>
          <a:off x="0" y="0"/>
          <a:ext cx="0" cy="0"/>
          <a:chOff x="0" y="0"/>
          <a:chExt cx="0" cy="0"/>
        </a:xfrm>
      </p:grpSpPr>
      <p:sp>
        <p:nvSpPr>
          <p:cNvPr id="2593" name="Google Shape;2593;p3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2597"/>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2601"/>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260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2609"/>
        <p:cNvGrpSpPr/>
        <p:nvPr/>
      </p:nvGrpSpPr>
      <p:grpSpPr>
        <a:xfrm>
          <a:off x="0" y="0"/>
          <a:ext cx="0" cy="0"/>
          <a:chOff x="0" y="0"/>
          <a:chExt cx="0" cy="0"/>
        </a:xfrm>
      </p:grpSpPr>
      <p:sp>
        <p:nvSpPr>
          <p:cNvPr id="2610" name="Google Shape;2610;p40"/>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Community Contributions</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grpSp>
        <p:nvGrpSpPr>
          <p:cNvPr id="2615" name="Google Shape;2615;p41"/>
          <p:cNvGrpSpPr/>
          <p:nvPr/>
        </p:nvGrpSpPr>
        <p:grpSpPr>
          <a:xfrm>
            <a:off x="1677893" y="1917852"/>
            <a:ext cx="1768767" cy="1771332"/>
            <a:chOff x="5448325" y="610550"/>
            <a:chExt cx="2742700" cy="2742000"/>
          </a:xfrm>
        </p:grpSpPr>
        <p:sp>
          <p:nvSpPr>
            <p:cNvPr id="2616" name="Google Shape;2616;p41"/>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41"/>
          <p:cNvGrpSpPr/>
          <p:nvPr/>
        </p:nvGrpSpPr>
        <p:grpSpPr>
          <a:xfrm>
            <a:off x="1120231" y="1152499"/>
            <a:ext cx="530946" cy="531400"/>
            <a:chOff x="5448325" y="610550"/>
            <a:chExt cx="823300" cy="822600"/>
          </a:xfrm>
        </p:grpSpPr>
        <p:sp>
          <p:nvSpPr>
            <p:cNvPr id="2717" name="Google Shape;2717;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6" name="Google Shape;2726;p41"/>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2727" name="Google Shape;2727;p41"/>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2728" name="Google Shape;2728;p41"/>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2729" name="Google Shape;2729;p41"/>
          <p:cNvGrpSpPr/>
          <p:nvPr/>
        </p:nvGrpSpPr>
        <p:grpSpPr>
          <a:xfrm>
            <a:off x="5553569" y="3258415"/>
            <a:ext cx="1768767" cy="1735686"/>
            <a:chOff x="5448325" y="610550"/>
            <a:chExt cx="2742700" cy="2742000"/>
          </a:xfrm>
        </p:grpSpPr>
        <p:sp>
          <p:nvSpPr>
            <p:cNvPr id="2730" name="Google Shape;2730;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41"/>
          <p:cNvGrpSpPr/>
          <p:nvPr/>
        </p:nvGrpSpPr>
        <p:grpSpPr>
          <a:xfrm>
            <a:off x="5196705" y="2583251"/>
            <a:ext cx="530946" cy="520706"/>
            <a:chOff x="5448325" y="610550"/>
            <a:chExt cx="823300" cy="822600"/>
          </a:xfrm>
        </p:grpSpPr>
        <p:sp>
          <p:nvSpPr>
            <p:cNvPr id="2831" name="Google Shape;2831;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40" name="Google Shape;2840;p41"/>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2841" name="Google Shape;2841;p41"/>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2842" name="Google Shape;2842;p41"/>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2843" name="Google Shape;2843;p41"/>
          <p:cNvGrpSpPr/>
          <p:nvPr/>
        </p:nvGrpSpPr>
        <p:grpSpPr>
          <a:xfrm>
            <a:off x="5122078" y="161353"/>
            <a:ext cx="2200237" cy="2274977"/>
            <a:chOff x="5274478" y="161353"/>
            <a:chExt cx="2200237" cy="2274977"/>
          </a:xfrm>
        </p:grpSpPr>
        <p:grpSp>
          <p:nvGrpSpPr>
            <p:cNvPr id="2844" name="Google Shape;2844;p41"/>
            <p:cNvGrpSpPr/>
            <p:nvPr/>
          </p:nvGrpSpPr>
          <p:grpSpPr>
            <a:xfrm>
              <a:off x="5706772" y="743968"/>
              <a:ext cx="1767944" cy="1692362"/>
              <a:chOff x="5448325" y="610550"/>
              <a:chExt cx="2742700" cy="2742000"/>
            </a:xfrm>
          </p:grpSpPr>
          <p:sp>
            <p:nvSpPr>
              <p:cNvPr id="2845" name="Google Shape;2845;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41"/>
            <p:cNvGrpSpPr/>
            <p:nvPr/>
          </p:nvGrpSpPr>
          <p:grpSpPr>
            <a:xfrm>
              <a:off x="5274478" y="161353"/>
              <a:ext cx="530699" cy="507709"/>
              <a:chOff x="5448325" y="610550"/>
              <a:chExt cx="823300" cy="822600"/>
            </a:xfrm>
          </p:grpSpPr>
          <p:sp>
            <p:nvSpPr>
              <p:cNvPr id="2946" name="Google Shape;2946;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55" name="Google Shape;2955;p41"/>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2956" name="Google Shape;2956;p41"/>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2957" name="Google Shape;2957;p41"/>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2958" name="Google Shape;2958;p41"/>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959" name="Google Shape;2959;p41"/>
          <p:cNvCxnSpPr>
            <a:stCxn id="2675" idx="3"/>
            <a:endCxn id="2790"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2960" name="Google Shape;2960;p41"/>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2961" name="Google Shape;2961;p41"/>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2962" name="Google Shape;2962;p41"/>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2963" name="Google Shape;2963;p41"/>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890125" y="1252975"/>
            <a:ext cx="3027300" cy="790800"/>
          </a:xfrm>
          <a:prstGeom prst="roundRect">
            <a:avLst>
              <a:gd name="adj" fmla="val 50000"/>
            </a:avLst>
          </a:prstGeom>
          <a:gradFill>
            <a:gsLst>
              <a:gs pos="0">
                <a:srgbClr val="E0EDBA">
                  <a:alpha val="29411"/>
                </a:srgbClr>
              </a:gs>
              <a:gs pos="100000">
                <a:srgbClr val="B6D7A8">
                  <a:alpha val="3098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2"/>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2"/>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2"/>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2"/>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2"/>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2"/>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3" name="Google Shape;3173;p42"/>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7" name="Google Shape;3797;p42"/>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2"/>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2"/>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2"/>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2"/>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7" name="Google Shape;4207;p42"/>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2"/>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2"/>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2"/>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2"/>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2"/>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2"/>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42"/>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2"/>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2"/>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2"/>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2"/>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2"/>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2"/>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2"/>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2"/>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2"/>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2"/>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2"/>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2"/>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2"/>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2"/>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2"/>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2"/>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2"/>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2"/>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2"/>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2"/>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5" name="Google Shape;4275;p42"/>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2"/>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3"/>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3"/>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3"/>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3"/>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3"/>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3"/>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3"/>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3"/>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3"/>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3"/>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3"/>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3"/>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3"/>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3"/>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3"/>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3"/>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3"/>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3"/>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3"/>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3"/>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3"/>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3"/>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3"/>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3"/>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3"/>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3"/>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3"/>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3"/>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3"/>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3"/>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3"/>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3"/>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3"/>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3"/>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grpSp>
        <p:nvGrpSpPr>
          <p:cNvPr id="4858" name="Google Shape;4858;p44"/>
          <p:cNvGrpSpPr/>
          <p:nvPr/>
        </p:nvGrpSpPr>
        <p:grpSpPr>
          <a:xfrm>
            <a:off x="1666257" y="625121"/>
            <a:ext cx="6756197" cy="3687658"/>
            <a:chOff x="-332755" y="1294130"/>
            <a:chExt cx="6482630" cy="2928340"/>
          </a:xfrm>
        </p:grpSpPr>
        <p:sp>
          <p:nvSpPr>
            <p:cNvPr id="4859" name="Google Shape;4859;p44"/>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4"/>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4"/>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4"/>
            <p:cNvSpPr/>
            <p:nvPr/>
          </p:nvSpPr>
          <p:spPr>
            <a:xfrm>
              <a:off x="1173603" y="2922824"/>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4"/>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4"/>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4870" name="Google Shape;4870;p44"/>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4871" name="Google Shape;4871;p44"/>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4872" name="Google Shape;4872;p44"/>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4873" name="Google Shape;4873;p44"/>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dirty="0">
                  <a:solidFill>
                    <a:schemeClr val="dk1"/>
                  </a:solidFill>
                  <a:latin typeface="Consolas"/>
                  <a:ea typeface="Consolas"/>
                  <a:cs typeface="Consolas"/>
                  <a:sym typeface="Consolas"/>
                </a:rPr>
                <a:t>MaxPool Same s=1</a:t>
              </a:r>
              <a:endParaRPr sz="900" i="1" dirty="0">
                <a:latin typeface="Consolas"/>
                <a:ea typeface="Consolas"/>
                <a:cs typeface="Consolas"/>
                <a:sym typeface="Consolas"/>
              </a:endParaRPr>
            </a:p>
          </p:txBody>
        </p:sp>
      </p:grpSp>
      <p:sp>
        <p:nvSpPr>
          <p:cNvPr id="4877" name="Google Shape;4877;p44"/>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4878" name="Google Shape;4878;p44"/>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890" name="Google Shape;4890;p45"/>
            <p:cNvCxnSpPr>
              <a:stCxn id="4886" idx="6"/>
              <a:endCxn id="4887"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1" name="Google Shape;4891;p45"/>
            <p:cNvCxnSpPr>
              <a:stCxn id="4886" idx="6"/>
              <a:endCxn id="4889"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2" name="Google Shape;4892;p45"/>
            <p:cNvCxnSpPr>
              <a:stCxn id="4886" idx="6"/>
              <a:endCxn id="4888"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4" name="Google Shape;4894;p45"/>
            <p:cNvCxnSpPr>
              <a:stCxn id="4884" idx="6"/>
              <a:endCxn id="4887"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5" name="Google Shape;4895;p45"/>
            <p:cNvCxnSpPr>
              <a:stCxn id="4884" idx="6"/>
              <a:endCxn id="4888"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8" name="Google Shape;4898;p45"/>
            <p:cNvCxnSpPr>
              <a:stCxn id="4885" idx="6"/>
              <a:endCxn id="4888"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01" name="Google Shape;4901;p45"/>
            <p:cNvCxnSpPr>
              <a:stCxn id="4889" idx="6"/>
              <a:endCxn id="4899"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02" name="Google Shape;4902;p45"/>
            <p:cNvCxnSpPr>
              <a:stCxn id="4889" idx="6"/>
              <a:endCxn id="4900"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7" name="Google Shape;4907;p45"/>
            <p:cNvCxnSpPr>
              <a:stCxn id="4899"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08" name="Google Shape;4908;p45"/>
            <p:cNvCxnSpPr>
              <a:stCxn id="4900"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3" name="Google Shape;4913;p45"/>
            <p:cNvCxnSpPr>
              <a:stCxn id="4909" idx="6"/>
              <a:endCxn id="4899"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4914" name="Google Shape;4914;p45"/>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6" name="Google Shape;4916;p45"/>
            <p:cNvCxnSpPr>
              <a:endCxn id="4900"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4917" name="Google Shape;4917;p45"/>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
                <a:t>Retraining w/o expansion</a:t>
              </a:r>
              <a:endParaRPr/>
            </a:p>
          </p:txBody>
        </p:sp>
        <p:sp>
          <p:nvSpPr>
            <p:cNvPr id="4918" name="Google Shape;4918;p45"/>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4919" name="Google Shape;4919;p45"/>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30" name="Google Shape;4930;p46"/>
          <p:cNvCxnSpPr>
            <a:stCxn id="4926" idx="6"/>
            <a:endCxn id="4927"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2" name="Google Shape;4932;p46"/>
          <p:cNvCxnSpPr>
            <a:stCxn id="4926" idx="6"/>
            <a:endCxn id="4928"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5" name="Google Shape;4935;p46"/>
          <p:cNvCxnSpPr>
            <a:stCxn id="4924" idx="6"/>
            <a:endCxn id="4928"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1" name="Google Shape;4941;p46"/>
          <p:cNvCxnSpPr>
            <a:stCxn id="4929" idx="6"/>
            <a:endCxn id="4939"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4942" name="Google Shape;4942;p46"/>
          <p:cNvCxnSpPr>
            <a:stCxn id="4929" idx="6"/>
            <a:endCxn id="4940"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4944" name="Google Shape;4944;p46"/>
          <p:cNvCxnSpPr>
            <a:stCxn id="4927" idx="6"/>
            <a:endCxn id="4940"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6" name="Google Shape;4946;p46"/>
          <p:cNvCxnSpPr>
            <a:stCxn id="4939"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47" name="Google Shape;4947;p46"/>
          <p:cNvCxnSpPr>
            <a:stCxn id="4940"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4952" name="Google Shape;4952;p46"/>
          <p:cNvCxnSpPr>
            <a:stCxn id="4948" idx="6"/>
            <a:endCxn id="4939"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4953" name="Google Shape;4953;p46"/>
          <p:cNvCxnSpPr>
            <a:stCxn id="4948" idx="6"/>
            <a:endCxn id="4940"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56" name="Google Shape;4956;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7" name="Google Shape;4957;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8" name="Google Shape;4958;p46"/>
          <p:cNvCxnSpPr>
            <a:stCxn id="4926" idx="6"/>
            <a:endCxn id="4954"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65" name="Google Shape;4965;p46"/>
          <p:cNvCxnSpPr>
            <a:stCxn id="4961" idx="6"/>
            <a:endCxn id="4962"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4966" name="Google Shape;4966;p46"/>
          <p:cNvCxnSpPr>
            <a:stCxn id="4961" idx="6"/>
            <a:endCxn id="4964"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67" name="Google Shape;4967;p46"/>
          <p:cNvCxnSpPr>
            <a:stCxn id="4961" idx="6"/>
            <a:endCxn id="4963"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69" name="Google Shape;4969;p46"/>
          <p:cNvCxnSpPr>
            <a:stCxn id="4959" idx="6"/>
            <a:endCxn id="4962"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0" name="Google Shape;4970;p46"/>
          <p:cNvCxnSpPr>
            <a:stCxn id="4959" idx="6"/>
            <a:endCxn id="4963"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73" name="Google Shape;4973;p46"/>
          <p:cNvCxnSpPr>
            <a:stCxn id="4960" idx="6"/>
            <a:endCxn id="4963"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76" name="Google Shape;4976;p46"/>
          <p:cNvCxnSpPr>
            <a:stCxn id="4964" idx="6"/>
            <a:endCxn id="4974"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4979" name="Google Shape;4979;p46"/>
          <p:cNvCxnSpPr>
            <a:stCxn id="4974"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80" name="Google Shape;4980;p46"/>
          <p:cNvCxnSpPr>
            <a:stCxn id="4975"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85" name="Google Shape;4985;p46"/>
          <p:cNvCxnSpPr>
            <a:stCxn id="4981" idx="6"/>
            <a:endCxn id="4974"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4986" name="Google Shape;4986;p46"/>
          <p:cNvCxnSpPr>
            <a:endCxn id="4975"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4987" name="Google Shape;4987;p46"/>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4988" name="Google Shape;4988;p46"/>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99" name="Google Shape;4999;p47"/>
          <p:cNvCxnSpPr>
            <a:stCxn id="4995" idx="6"/>
            <a:endCxn id="4996"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1" name="Google Shape;5001;p47"/>
          <p:cNvCxnSpPr>
            <a:stCxn id="4995" idx="6"/>
            <a:endCxn id="4997"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4" name="Google Shape;5004;p47"/>
          <p:cNvCxnSpPr>
            <a:stCxn id="4993" idx="6"/>
            <a:endCxn id="4997"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7" name="Google Shape;5007;p47"/>
          <p:cNvCxnSpPr>
            <a:stCxn id="4994" idx="6"/>
            <a:endCxn id="4997"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0" name="Google Shape;5010;p47"/>
          <p:cNvCxnSpPr>
            <a:stCxn id="4998" idx="6"/>
            <a:endCxn id="5008"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11" name="Google Shape;5011;p47"/>
          <p:cNvCxnSpPr>
            <a:stCxn id="4998" idx="6"/>
            <a:endCxn id="5009"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13" name="Google Shape;5013;p47"/>
          <p:cNvCxnSpPr>
            <a:stCxn id="4996" idx="6"/>
            <a:endCxn id="5009"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5" name="Google Shape;5015;p47"/>
          <p:cNvCxnSpPr>
            <a:stCxn id="5008"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16" name="Google Shape;5016;p47"/>
          <p:cNvCxnSpPr>
            <a:stCxn id="5009"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021" name="Google Shape;5021;p47"/>
          <p:cNvCxnSpPr>
            <a:stCxn id="5017" idx="6"/>
            <a:endCxn id="5008"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022" name="Google Shape;5022;p47"/>
          <p:cNvCxnSpPr>
            <a:stCxn id="5017" idx="6"/>
            <a:endCxn id="5009"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25" name="Google Shape;5025;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6" name="Google Shape;5026;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7" name="Google Shape;5027;p47"/>
          <p:cNvCxnSpPr>
            <a:stCxn id="4995" idx="6"/>
            <a:endCxn id="5023"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34" name="Google Shape;5034;p47"/>
          <p:cNvCxnSpPr>
            <a:stCxn id="5030" idx="6"/>
            <a:endCxn id="5031"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035" name="Google Shape;5035;p47"/>
          <p:cNvCxnSpPr>
            <a:stCxn id="5030" idx="6"/>
            <a:endCxn id="5033"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6" name="Google Shape;5036;p47"/>
          <p:cNvCxnSpPr>
            <a:stCxn id="5030" idx="6"/>
            <a:endCxn id="5032"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38" name="Google Shape;5038;p47"/>
          <p:cNvCxnSpPr>
            <a:stCxn id="5028" idx="6"/>
            <a:endCxn id="5031"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9" name="Google Shape;5039;p47"/>
          <p:cNvCxnSpPr>
            <a:stCxn id="5028" idx="6"/>
            <a:endCxn id="5032"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42" name="Google Shape;5042;p47"/>
          <p:cNvCxnSpPr>
            <a:stCxn id="5029" idx="6"/>
            <a:endCxn id="5032"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45" name="Google Shape;5045;p47"/>
          <p:cNvCxnSpPr>
            <a:stCxn id="5033" idx="6"/>
            <a:endCxn id="5043"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048" name="Google Shape;5048;p47"/>
          <p:cNvCxnSpPr>
            <a:stCxn id="5043"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49" name="Google Shape;5049;p47"/>
          <p:cNvCxnSpPr>
            <a:stCxn id="5044"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54" name="Google Shape;5054;p47"/>
          <p:cNvCxnSpPr>
            <a:stCxn id="5050" idx="6"/>
            <a:endCxn id="5043"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055" name="Google Shape;5055;p47"/>
          <p:cNvCxnSpPr>
            <a:endCxn id="5044"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056" name="Google Shape;5056;p47"/>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5057" name="Google Shape;5057;p47"/>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
        <p:nvSpPr>
          <p:cNvPr id="5058" name="Google Shape;5058;p47"/>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7"/>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7"/>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7"/>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7"/>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7"/>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7"/>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5065" name="Google Shape;5065;p47"/>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6" name="Google Shape;5066;p47"/>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7" name="Google Shape;5067;p47"/>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79" name="Google Shape;5079;p48"/>
            <p:cNvCxnSpPr>
              <a:stCxn id="5075" idx="6"/>
              <a:endCxn id="5076"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1" name="Google Shape;5081;p48"/>
            <p:cNvCxnSpPr>
              <a:stCxn id="5075" idx="6"/>
              <a:endCxn id="5077"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4" name="Google Shape;5084;p48"/>
            <p:cNvCxnSpPr>
              <a:stCxn id="5073" idx="6"/>
              <a:endCxn id="5077"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7" name="Google Shape;5087;p48"/>
            <p:cNvCxnSpPr>
              <a:stCxn id="5074" idx="6"/>
              <a:endCxn id="5077"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0" name="Google Shape;5090;p48"/>
            <p:cNvCxnSpPr>
              <a:stCxn id="5078" idx="6"/>
              <a:endCxn id="5088"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91" name="Google Shape;5091;p48"/>
            <p:cNvCxnSpPr>
              <a:stCxn id="5078" idx="6"/>
              <a:endCxn id="5089"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93" name="Google Shape;5093;p48"/>
            <p:cNvCxnSpPr>
              <a:stCxn id="5076" idx="6"/>
              <a:endCxn id="5089"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5" name="Google Shape;5095;p48"/>
            <p:cNvCxnSpPr>
              <a:stCxn id="5088"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96" name="Google Shape;5096;p48"/>
            <p:cNvCxnSpPr>
              <a:stCxn id="5089"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101" name="Google Shape;5101;p48"/>
            <p:cNvCxnSpPr>
              <a:stCxn id="5097" idx="6"/>
              <a:endCxn id="5088"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102" name="Google Shape;5102;p48"/>
            <p:cNvCxnSpPr>
              <a:stCxn id="5097" idx="6"/>
              <a:endCxn id="5089"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05" name="Google Shape;5105;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6" name="Google Shape;5106;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7" name="Google Shape;5107;p48"/>
            <p:cNvCxnSpPr>
              <a:stCxn id="5075" idx="6"/>
              <a:endCxn id="5103"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108" name="Google Shape;5108;p48"/>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8"/>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8"/>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8"/>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20" name="Google Shape;5120;p48"/>
            <p:cNvCxnSpPr>
              <a:stCxn id="5116" idx="6"/>
              <a:endCxn id="5117"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121" name="Google Shape;5121;p48"/>
            <p:cNvCxnSpPr>
              <a:stCxn id="5116" idx="6"/>
              <a:endCxn id="5119"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2" name="Google Shape;5122;p48"/>
            <p:cNvCxnSpPr>
              <a:stCxn id="5116" idx="6"/>
              <a:endCxn id="5118"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4" name="Google Shape;5124;p48"/>
            <p:cNvCxnSpPr>
              <a:stCxn id="5114" idx="6"/>
              <a:endCxn id="5117"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5" name="Google Shape;5125;p48"/>
            <p:cNvCxnSpPr>
              <a:stCxn id="5114" idx="6"/>
              <a:endCxn id="5118"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8" name="Google Shape;5128;p48"/>
            <p:cNvCxnSpPr>
              <a:stCxn id="5115" idx="6"/>
              <a:endCxn id="5118"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31" name="Google Shape;5131;p48"/>
            <p:cNvCxnSpPr>
              <a:stCxn id="5119" idx="6"/>
              <a:endCxn id="5129"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134" name="Google Shape;5134;p48"/>
            <p:cNvCxnSpPr>
              <a:stCxn id="5129"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35" name="Google Shape;5135;p48"/>
            <p:cNvCxnSpPr>
              <a:stCxn id="5130"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40" name="Google Shape;5140;p48"/>
            <p:cNvCxnSpPr>
              <a:stCxn id="5136" idx="6"/>
              <a:endCxn id="5129"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141" name="Google Shape;5141;p48"/>
            <p:cNvCxnSpPr>
              <a:endCxn id="5130"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142" name="Google Shape;5142;p48"/>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8"/>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8"/>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8"/>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55" name="Google Shape;5155;p48"/>
            <p:cNvCxnSpPr>
              <a:stCxn id="5151" idx="6"/>
              <a:endCxn id="5152"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6" name="Google Shape;5156;p48"/>
            <p:cNvCxnSpPr>
              <a:stCxn id="5151" idx="6"/>
              <a:endCxn id="5154"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7" name="Google Shape;5157;p48"/>
            <p:cNvCxnSpPr>
              <a:stCxn id="5151" idx="6"/>
              <a:endCxn id="5153"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9" name="Google Shape;5159;p48"/>
            <p:cNvCxnSpPr>
              <a:stCxn id="5149" idx="6"/>
              <a:endCxn id="5152"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0" name="Google Shape;5160;p48"/>
            <p:cNvCxnSpPr>
              <a:stCxn id="5149" idx="6"/>
              <a:endCxn id="5153"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3" name="Google Shape;5163;p48"/>
            <p:cNvCxnSpPr>
              <a:stCxn id="5150" idx="6"/>
              <a:endCxn id="5153"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66" name="Google Shape;5166;p48"/>
            <p:cNvCxnSpPr>
              <a:stCxn id="5154" idx="6"/>
              <a:endCxn id="5164"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67" name="Google Shape;5167;p48"/>
            <p:cNvCxnSpPr>
              <a:stCxn id="5154" idx="6"/>
              <a:endCxn id="5165"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2" name="Google Shape;5172;p48"/>
            <p:cNvCxnSpPr>
              <a:stCxn id="5164"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73" name="Google Shape;5173;p48"/>
            <p:cNvCxnSpPr>
              <a:stCxn id="5165"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8" name="Google Shape;5178;p48"/>
            <p:cNvCxnSpPr>
              <a:stCxn id="5174" idx="6"/>
              <a:endCxn id="5164"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5179" name="Google Shape;5179;p48"/>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1" name="Google Shape;5181;p48"/>
            <p:cNvCxnSpPr>
              <a:endCxn id="5165"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5182" name="Google Shape;5182;p48"/>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a:p>
              <a:pPr marL="0" lvl="0" indent="0" algn="l" rtl="0">
                <a:spcBef>
                  <a:spcPts val="0"/>
                </a:spcBef>
                <a:spcAft>
                  <a:spcPts val="0"/>
                </a:spcAft>
                <a:buNone/>
              </a:pPr>
              <a:endParaRPr/>
            </a:p>
          </p:txBody>
        </p:sp>
      </p:grpSp>
      <p:sp>
        <p:nvSpPr>
          <p:cNvPr id="5185" name="Google Shape;5185;p48"/>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9"/>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9"/>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9"/>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5195" name="Google Shape;5195;p49"/>
          <p:cNvCxnSpPr>
            <a:stCxn id="5191" idx="6"/>
            <a:endCxn id="519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5196" name="Google Shape;5196;p49"/>
          <p:cNvCxnSpPr>
            <a:stCxn id="5192" idx="6"/>
            <a:endCxn id="519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5197" name="Google Shape;5197;p49"/>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5202" name="Google Shape;5202;p49"/>
          <p:cNvCxnSpPr>
            <a:stCxn id="5198" idx="3"/>
            <a:endCxn id="519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5203" name="Google Shape;5203;p49"/>
          <p:cNvCxnSpPr>
            <a:stCxn id="5199" idx="3"/>
            <a:endCxn id="519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5204" name="Google Shape;5204;p49"/>
          <p:cNvCxnSpPr>
            <a:stCxn id="5200" idx="3"/>
            <a:endCxn id="519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5206" name="Google Shape;5206;p49"/>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5207" name="Google Shape;5207;p49"/>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5208" name="Google Shape;5208;p49"/>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5209" name="Google Shape;5209;p49"/>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5210" name="Google Shape;5210;p49"/>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211" name="Google Shape;5211;p49"/>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9"/>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15" name="Google Shape;5215;p49"/>
          <p:cNvCxnSpPr>
            <a:stCxn id="5211" idx="6"/>
            <a:endCxn id="521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5216" name="Google Shape;5216;p49"/>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9"/>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20" name="Google Shape;5220;p49"/>
          <p:cNvCxnSpPr>
            <a:stCxn id="5216" idx="6"/>
            <a:endCxn id="521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5221" name="Google Shape;5221;p49"/>
          <p:cNvCxnSpPr>
            <a:stCxn id="521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5222" name="Google Shape;5222;p49"/>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5224" name="Google Shape;5224;p49"/>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5225" name="Google Shape;5225;p49"/>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1" name="Google Shape;5231;p50"/>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32" name="Google Shape;5232;p50"/>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0"/>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0"/>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0"/>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0"/>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0"/>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0"/>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0"/>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0"/>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0"/>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0"/>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0"/>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0"/>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0"/>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0"/>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0"/>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0"/>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0"/>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0"/>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0"/>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0"/>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0"/>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0"/>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0"/>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0"/>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0"/>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0"/>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0"/>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0"/>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0"/>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0"/>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277" name="Google Shape;5277;p50"/>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278" name="Google Shape;5278;p50"/>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9" name="Google Shape;5279;p50"/>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80" name="Google Shape;5280;p50"/>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0"/>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0"/>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0"/>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0"/>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0"/>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0"/>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0"/>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0"/>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0"/>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0"/>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0"/>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0"/>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0"/>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0"/>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0"/>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0"/>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0"/>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0"/>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0"/>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0"/>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0"/>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0"/>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0"/>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0"/>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0"/>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0"/>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0"/>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0"/>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325" name="Google Shape;5325;p50"/>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5326" name="Google Shape;5326;p50"/>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5327" name="Google Shape;5327;p50"/>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5328" name="Google Shape;5328;p50"/>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35" name="Google Shape;5335;p51"/>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5339" name="Google Shape;5339;p51"/>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5340" name="Google Shape;5340;p51"/>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1"/>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1"/>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1"/>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1"/>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47" name="Google Shape;5347;p51"/>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5353" name="Google Shape;5353;p51"/>
          <p:cNvCxnSpPr>
            <a:stCxn id="5338" idx="3"/>
            <a:endCxn id="5339"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5354" name="Google Shape;5354;p51"/>
          <p:cNvCxnSpPr>
            <a:stCxn id="5339" idx="3"/>
            <a:endCxn id="5341"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5356" name="Google Shape;5356;p51"/>
          <p:cNvCxnSpPr>
            <a:stCxn id="5341"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5357" name="Google Shape;5357;p51"/>
          <p:cNvCxnSpPr>
            <a:stCxn id="5340"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5358" name="Google Shape;5358;p51"/>
          <p:cNvCxnSpPr>
            <a:stCxn id="5342" idx="5"/>
            <a:endCxn id="5344"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5359" name="Google Shape;5359;p51"/>
          <p:cNvCxnSpPr>
            <a:stCxn id="5343" idx="4"/>
            <a:endCxn id="5345"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5360" name="Google Shape;5360;p51"/>
          <p:cNvCxnSpPr>
            <a:stCxn id="5345" idx="5"/>
            <a:endCxn id="5346"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5361" name="Google Shape;5361;p51"/>
          <p:cNvCxnSpPr>
            <a:stCxn id="5347" idx="3"/>
            <a:endCxn id="5348"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5362" name="Google Shape;5362;p51"/>
          <p:cNvCxnSpPr>
            <a:stCxn id="5348" idx="3"/>
            <a:endCxn id="5349"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5363" name="Google Shape;5363;p51"/>
          <p:cNvCxnSpPr>
            <a:stCxn id="5349" idx="3"/>
            <a:endCxn id="5350"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5364" name="Google Shape;5364;p51"/>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51"/>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1"/>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1"/>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1"/>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Decoder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5371" name="Google Shape;5371;p51"/>
          <p:cNvCxnSpPr>
            <a:stCxn id="5364" idx="3"/>
            <a:endCxn id="5365"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5372" name="Google Shape;5372;p51"/>
          <p:cNvCxnSpPr>
            <a:stCxn id="5364" idx="3"/>
            <a:endCxn id="5366"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5373" name="Google Shape;5373;p51"/>
          <p:cNvCxnSpPr>
            <a:stCxn id="5365" idx="5"/>
            <a:endCxn id="5367"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5374" name="Google Shape;5374;p51"/>
          <p:cNvCxnSpPr>
            <a:stCxn id="5366" idx="4"/>
            <a:endCxn id="5368"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5375" name="Google Shape;5375;p51"/>
          <p:cNvCxnSpPr>
            <a:stCxn id="5368" idx="5"/>
            <a:endCxn id="5369"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5376" name="Google Shape;5376;p51"/>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5378" name="Google Shape;5378;p51"/>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Encoder</a:t>
            </a:r>
            <a:endParaRPr/>
          </a:p>
        </p:txBody>
      </p:sp>
      <p:sp>
        <p:nvSpPr>
          <p:cNvPr id="5379" name="Google Shape;5379;p51"/>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Decoder</a:t>
            </a:r>
            <a:endParaRPr/>
          </a:p>
        </p:txBody>
      </p:sp>
      <p:sp>
        <p:nvSpPr>
          <p:cNvPr id="5380" name="Google Shape;5380;p51"/>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cxnSp>
        <p:nvCxnSpPr>
          <p:cNvPr id="5386" name="Google Shape;5386;p52"/>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5387" name="Google Shape;5387;p52"/>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5388" name="Google Shape;5388;p52"/>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5389" name="Google Shape;5389;p52"/>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5390" name="Google Shape;5390;p52"/>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5391" name="Google Shape;5391;p52"/>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5392" name="Google Shape;5392;p52"/>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5394" name="Google Shape;5394;p52"/>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5395" name="Google Shape;5395;p52"/>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5404" name="Google Shape;5404;p53"/>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3"/>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3"/>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3"/>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5416" name="Google Shape;5416;p53"/>
          <p:cNvCxnSpPr>
            <a:stCxn id="5412" idx="6"/>
            <a:endCxn id="5403"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5417" name="Google Shape;5417;p53"/>
          <p:cNvCxnSpPr>
            <a:stCxn id="5413" idx="6"/>
            <a:endCxn id="5403"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5418" name="Google Shape;5418;p53"/>
          <p:cNvCxnSpPr>
            <a:stCxn id="5411" idx="6"/>
            <a:endCxn id="5404"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5421" name="Google Shape;5421;p53"/>
          <p:cNvCxnSpPr>
            <a:stCxn id="5412" idx="6"/>
            <a:endCxn id="5404"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5424" name="Google Shape;5424;p53"/>
          <p:cNvCxnSpPr>
            <a:stCxn id="5413" idx="6"/>
            <a:endCxn id="5404"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5427" name="Google Shape;5427;p53"/>
          <p:cNvCxnSpPr>
            <a:stCxn id="5414" idx="6"/>
            <a:endCxn id="5428"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5429" name="Google Shape;5429;p53"/>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3"/>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433" name="Google Shape;5433;p53"/>
          <p:cNvCxnSpPr>
            <a:stCxn id="5410" idx="6"/>
            <a:endCxn id="5414"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5434" name="Google Shape;5434;p53"/>
          <p:cNvCxnSpPr>
            <a:stCxn id="5405" idx="6"/>
            <a:endCxn id="5414"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5428" name="Google Shape;5428;p53"/>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437" name="Google Shape;5437;p53"/>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448" name="Google Shape;5448;p54"/>
          <p:cNvCxnSpPr>
            <a:stCxn id="5443" idx="6"/>
            <a:endCxn id="5445"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449" name="Google Shape;5449;p54"/>
          <p:cNvCxnSpPr>
            <a:stCxn id="5442" idx="6"/>
            <a:endCxn id="5445"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450" name="Google Shape;5450;p54"/>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2" name="Google Shape;5452;p54"/>
          <p:cNvCxnSpPr>
            <a:stCxn id="5450" idx="3"/>
            <a:endCxn id="5443"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454" name="Google Shape;5454;p54"/>
          <p:cNvCxnSpPr>
            <a:stCxn id="5450" idx="3"/>
            <a:endCxn id="5442"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3" name="Google Shape;5473;p54"/>
            <p:cNvCxnSpPr>
              <a:endCxn id="546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4" name="Google Shape;5474;p54"/>
            <p:cNvCxnSpPr>
              <a:stCxn id="5457" idx="6"/>
              <a:endCxn id="545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5" name="Google Shape;5475;p54"/>
            <p:cNvCxnSpPr>
              <a:stCxn id="5457" idx="6"/>
              <a:endCxn id="546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77" name="Google Shape;5477;p54"/>
            <p:cNvCxnSpPr>
              <a:stCxn id="5458" idx="6"/>
              <a:endCxn id="545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8" name="Google Shape;5478;p54"/>
            <p:cNvCxnSpPr>
              <a:stCxn id="5458" idx="6"/>
              <a:endCxn id="546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79" name="Google Shape;5479;p54"/>
            <p:cNvCxnSpPr>
              <a:stCxn id="5458" idx="6"/>
              <a:endCxn id="546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0" name="Google Shape;5480;p54"/>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1" name="Google Shape;5481;p54"/>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2" name="Google Shape;5482;p54"/>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3" name="Google Shape;5483;p54"/>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4" name="Google Shape;5484;p54"/>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5" name="Google Shape;5485;p54"/>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86" name="Google Shape;5486;p54"/>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7" name="Google Shape;5487;p54"/>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88" name="Google Shape;5488;p54"/>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9" name="Google Shape;5489;p54"/>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0" name="Google Shape;5490;p54"/>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1" name="Google Shape;5491;p54"/>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2" name="Google Shape;5492;p54"/>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3" name="Google Shape;5493;p54"/>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4" name="Google Shape;5494;p54"/>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95" name="Google Shape;5495;p54"/>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6" name="Google Shape;5496;p54"/>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97" name="Google Shape;5497;p54"/>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8" name="Google Shape;5498;p54"/>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9" name="Google Shape;5499;p54"/>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0" name="Google Shape;5500;p54"/>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1" name="Google Shape;5501;p54"/>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2" name="Google Shape;5502;p54"/>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3" name="Google Shape;5503;p54"/>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04" name="Google Shape;5504;p54"/>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5" name="Google Shape;5505;p54"/>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06" name="Google Shape;5506;p54"/>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7" name="Google Shape;5507;p54"/>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8" name="Google Shape;5508;p54"/>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9" name="Google Shape;5509;p54"/>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0" name="Google Shape;5510;p54"/>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11" name="Google Shape;5511;p54"/>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12" name="Google Shape;5512;p54"/>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13" name="Google Shape;5513;p54"/>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4" name="Google Shape;5514;p54"/>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15" name="Google Shape;5515;p54"/>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516" name="Google Shape;5516;p54"/>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518" name="Google Shape;5518;p54"/>
            <p:cNvCxnSpPr>
              <a:stCxn id="5469" idx="6"/>
              <a:endCxn id="551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519" name="Google Shape;5519;p54"/>
            <p:cNvCxnSpPr>
              <a:stCxn id="5470" idx="6"/>
              <a:endCxn id="551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520" name="Google Shape;5520;p54"/>
            <p:cNvCxnSpPr>
              <a:stCxn id="551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521" name="Google Shape;5521;p54"/>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524" name="Google Shape;5524;p54"/>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28"/>
        <p:cNvGrpSpPr/>
        <p:nvPr/>
      </p:nvGrpSpPr>
      <p:grpSpPr>
        <a:xfrm>
          <a:off x="0" y="0"/>
          <a:ext cx="0" cy="0"/>
          <a:chOff x="0" y="0"/>
          <a:chExt cx="0" cy="0"/>
        </a:xfrm>
      </p:grpSpPr>
      <p:sp>
        <p:nvSpPr>
          <p:cNvPr id="5529" name="Google Shape;5529;p55"/>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530" name="Google Shape;5530;p55"/>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531" name="Google Shape;5531;p55"/>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532" name="Google Shape;5532;p55"/>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533" name="Google Shape;5533;p55"/>
          <p:cNvCxnSpPr>
            <a:stCxn id="5532" idx="6"/>
            <a:endCxn id="5534"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535" name="Google Shape;5535;p55"/>
          <p:cNvCxnSpPr>
            <a:stCxn id="5530" idx="6"/>
            <a:endCxn id="5532"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536" name="Google Shape;5536;p55"/>
          <p:cNvCxnSpPr>
            <a:stCxn id="5529" idx="6"/>
            <a:endCxn id="5532"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537" name="Google Shape;5537;p55"/>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538" name="Google Shape;5538;p55"/>
          <p:cNvCxnSpPr>
            <a:stCxn id="5531" idx="3"/>
            <a:endCxn id="5529"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39" name="Google Shape;5539;p55"/>
          <p:cNvCxnSpPr>
            <a:stCxn id="5537" idx="3"/>
            <a:endCxn id="5530"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40" name="Google Shape;5540;p55"/>
          <p:cNvCxnSpPr>
            <a:stCxn id="5531" idx="3"/>
            <a:endCxn id="5530"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541" name="Google Shape;5541;p55"/>
          <p:cNvCxnSpPr>
            <a:stCxn id="5537" idx="3"/>
            <a:endCxn id="5529"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542" name="Google Shape;5542;p55"/>
          <p:cNvGrpSpPr/>
          <p:nvPr/>
        </p:nvGrpSpPr>
        <p:grpSpPr>
          <a:xfrm>
            <a:off x="1283000" y="2571753"/>
            <a:ext cx="6225127" cy="1733100"/>
            <a:chOff x="1283000" y="2571753"/>
            <a:chExt cx="6225127" cy="1733100"/>
          </a:xfrm>
        </p:grpSpPr>
        <p:sp>
          <p:nvSpPr>
            <p:cNvPr id="5543" name="Google Shape;5543;p55"/>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4" name="Google Shape;5544;p55"/>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5" name="Google Shape;5545;p55"/>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6" name="Google Shape;5546;p55"/>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7" name="Google Shape;5547;p55"/>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8" name="Google Shape;5548;p55"/>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9" name="Google Shape;5549;p55"/>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0" name="Google Shape;5550;p55"/>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1" name="Google Shape;5551;p55"/>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2" name="Google Shape;5552;p55"/>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3" name="Google Shape;5553;p55"/>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4" name="Google Shape;5554;p55"/>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5" name="Google Shape;5555;p55"/>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6" name="Google Shape;5556;p55"/>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7" name="Google Shape;5557;p55"/>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58" name="Google Shape;5558;p55"/>
            <p:cNvCxnSpPr>
              <a:stCxn id="5543" idx="6"/>
              <a:endCxn id="5546"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59" name="Google Shape;5559;p55"/>
            <p:cNvCxnSpPr>
              <a:stCxn id="5543" idx="6"/>
              <a:endCxn id="5547"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0" name="Google Shape;5560;p55"/>
            <p:cNvCxnSpPr>
              <a:endCxn id="5548"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1" name="Google Shape;5561;p55"/>
            <p:cNvCxnSpPr>
              <a:stCxn id="5544" idx="6"/>
              <a:endCxn id="5546"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2" name="Google Shape;5562;p55"/>
            <p:cNvCxnSpPr>
              <a:stCxn id="5544" idx="6"/>
              <a:endCxn id="5547"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3" name="Google Shape;5563;p55"/>
            <p:cNvCxnSpPr>
              <a:stCxn id="5544" idx="6"/>
              <a:endCxn id="5548"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64" name="Google Shape;5564;p55"/>
            <p:cNvCxnSpPr>
              <a:stCxn id="5545" idx="6"/>
              <a:endCxn id="5546"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5" name="Google Shape;5565;p55"/>
            <p:cNvCxnSpPr>
              <a:stCxn id="5545" idx="6"/>
              <a:endCxn id="5547"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66" name="Google Shape;5566;p55"/>
            <p:cNvCxnSpPr>
              <a:stCxn id="5545" idx="6"/>
              <a:endCxn id="5548"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7" name="Google Shape;5567;p55"/>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8" name="Google Shape;5568;p55"/>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9" name="Google Shape;5569;p55"/>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0" name="Google Shape;5570;p55"/>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1" name="Google Shape;5571;p55"/>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2" name="Google Shape;5572;p55"/>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73" name="Google Shape;5573;p55"/>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4" name="Google Shape;5574;p55"/>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75" name="Google Shape;5575;p55"/>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6" name="Google Shape;5576;p55"/>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7" name="Google Shape;5577;p55"/>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8" name="Google Shape;5578;p55"/>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9" name="Google Shape;5579;p55"/>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0" name="Google Shape;5580;p55"/>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1" name="Google Shape;5581;p55"/>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82" name="Google Shape;5582;p55"/>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3" name="Google Shape;5583;p55"/>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84" name="Google Shape;5584;p55"/>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5" name="Google Shape;5585;p55"/>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6" name="Google Shape;5586;p55"/>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7" name="Google Shape;5587;p55"/>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8" name="Google Shape;5588;p55"/>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9" name="Google Shape;5589;p55"/>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0" name="Google Shape;5590;p55"/>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91" name="Google Shape;5591;p55"/>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2" name="Google Shape;5592;p55"/>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93" name="Google Shape;5593;p55"/>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4" name="Google Shape;5594;p55"/>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5" name="Google Shape;5595;p55"/>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6" name="Google Shape;5596;p55"/>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7" name="Google Shape;5597;p55"/>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8" name="Google Shape;5598;p55"/>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9" name="Google Shape;5599;p55"/>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600" name="Google Shape;5600;p55"/>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601" name="Google Shape;5601;p55"/>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602" name="Google Shape;5602;p55"/>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603" name="Google Shape;5603;p55"/>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604" name="Google Shape;5604;p55"/>
            <p:cNvCxnSpPr>
              <a:stCxn id="5555" idx="6"/>
              <a:endCxn id="5603"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605" name="Google Shape;5605;p55"/>
            <p:cNvCxnSpPr>
              <a:stCxn id="5556" idx="6"/>
              <a:endCxn id="5603"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606" name="Google Shape;5606;p55"/>
            <p:cNvCxnSpPr>
              <a:stCxn id="5557" idx="6"/>
              <a:endCxn id="5603"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607" name="Google Shape;5607;p55"/>
            <p:cNvCxnSpPr>
              <a:stCxn id="5603"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608" name="Google Shape;5608;p55"/>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609" name="Google Shape;5609;p55"/>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610" name="Google Shape;5610;p55"/>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611" name="Google Shape;5611;p55"/>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15"/>
        <p:cNvGrpSpPr/>
        <p:nvPr/>
      </p:nvGrpSpPr>
      <p:grpSpPr>
        <a:xfrm>
          <a:off x="0" y="0"/>
          <a:ext cx="0" cy="0"/>
          <a:chOff x="0" y="0"/>
          <a:chExt cx="0" cy="0"/>
        </a:xfrm>
      </p:grpSpPr>
      <p:grpSp>
        <p:nvGrpSpPr>
          <p:cNvPr id="5616" name="Google Shape;5616;p56"/>
          <p:cNvGrpSpPr/>
          <p:nvPr/>
        </p:nvGrpSpPr>
        <p:grpSpPr>
          <a:xfrm>
            <a:off x="1949500" y="786025"/>
            <a:ext cx="5590500" cy="378900"/>
            <a:chOff x="954475" y="734775"/>
            <a:chExt cx="5590500" cy="378900"/>
          </a:xfrm>
        </p:grpSpPr>
        <p:sp>
          <p:nvSpPr>
            <p:cNvPr id="5617" name="Google Shape;5617;p56"/>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5618" name="Google Shape;5618;p56"/>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619" name="Google Shape;5619;p56"/>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5620" name="Google Shape;5620;p56"/>
          <p:cNvGrpSpPr/>
          <p:nvPr/>
        </p:nvGrpSpPr>
        <p:grpSpPr>
          <a:xfrm>
            <a:off x="27550" y="2048825"/>
            <a:ext cx="2929595" cy="2543725"/>
            <a:chOff x="27550" y="1439225"/>
            <a:chExt cx="2929595" cy="2543725"/>
          </a:xfrm>
        </p:grpSpPr>
        <p:cxnSp>
          <p:nvCxnSpPr>
            <p:cNvPr id="5621" name="Google Shape;5621;p56"/>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22" name="Google Shape;5622;p56"/>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6"/>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6"/>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6"/>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6"/>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6"/>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6"/>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6"/>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6"/>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31" name="Google Shape;5631;p56"/>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32" name="Google Shape;5632;p56"/>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5633" name="Google Shape;5633;p56"/>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34" name="Google Shape;5634;p56"/>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6"/>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6"/>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6"/>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6"/>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6"/>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6"/>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6"/>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6"/>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6"/>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6"/>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56"/>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56"/>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6"/>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6"/>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6"/>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6"/>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56"/>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56"/>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6"/>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6"/>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6"/>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6"/>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6"/>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56"/>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6"/>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6"/>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6"/>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6"/>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6"/>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6"/>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6"/>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6"/>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6"/>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6"/>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6"/>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6"/>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6"/>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6"/>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6"/>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6"/>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6"/>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6"/>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56"/>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6"/>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6"/>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56"/>
          <p:cNvGrpSpPr/>
          <p:nvPr/>
        </p:nvGrpSpPr>
        <p:grpSpPr>
          <a:xfrm>
            <a:off x="3075550" y="2048825"/>
            <a:ext cx="2929595" cy="2543725"/>
            <a:chOff x="2846950" y="1439225"/>
            <a:chExt cx="2929595" cy="2543725"/>
          </a:xfrm>
        </p:grpSpPr>
        <p:cxnSp>
          <p:nvCxnSpPr>
            <p:cNvPr id="5681" name="Google Shape;5681;p56"/>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82" name="Google Shape;5682;p56"/>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6"/>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6"/>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6"/>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6"/>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6"/>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6"/>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6"/>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6"/>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91" name="Google Shape;5691;p56"/>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92" name="Google Shape;5692;p56"/>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93" name="Google Shape;5693;p56"/>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6"/>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6"/>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6"/>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6"/>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6"/>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6"/>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6"/>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6"/>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6"/>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6"/>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6"/>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6"/>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6"/>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6"/>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6"/>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6"/>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6"/>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6"/>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6"/>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6"/>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6"/>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6"/>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6"/>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56"/>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6"/>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6"/>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6"/>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6"/>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6"/>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6"/>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6"/>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6"/>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56"/>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6"/>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6"/>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6"/>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6"/>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6"/>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6"/>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56"/>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6"/>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6"/>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6"/>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7" name="Google Shape;5737;p56"/>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5738" name="Google Shape;5738;p56"/>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56"/>
          <p:cNvGrpSpPr/>
          <p:nvPr/>
        </p:nvGrpSpPr>
        <p:grpSpPr>
          <a:xfrm>
            <a:off x="6123550" y="2048825"/>
            <a:ext cx="2929595" cy="2543725"/>
            <a:chOff x="5666350" y="1439225"/>
            <a:chExt cx="2929595" cy="2543725"/>
          </a:xfrm>
        </p:grpSpPr>
        <p:cxnSp>
          <p:nvCxnSpPr>
            <p:cNvPr id="5740" name="Google Shape;5740;p56"/>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741" name="Google Shape;5741;p56"/>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6"/>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6"/>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6"/>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6"/>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6"/>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6"/>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6"/>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6"/>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750" name="Google Shape;5750;p56"/>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751" name="Google Shape;5751;p56"/>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752" name="Google Shape;5752;p56"/>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6"/>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6"/>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6"/>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6"/>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56"/>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6"/>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6"/>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6"/>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6"/>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6"/>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6"/>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6"/>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6"/>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6"/>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6"/>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6"/>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6"/>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6"/>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6"/>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6"/>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6"/>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6"/>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6"/>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6"/>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6"/>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6"/>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6"/>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6"/>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6"/>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6"/>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6"/>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6"/>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6"/>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6"/>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56"/>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6"/>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6"/>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6"/>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6"/>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6"/>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6"/>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56"/>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56"/>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6"/>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6"/>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6"/>
            <p:cNvCxnSpPr>
              <a:endCxn id="5761"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5799" name="Google Shape;5799;p56"/>
            <p:cNvCxnSpPr>
              <a:stCxn id="5761" idx="4"/>
              <a:endCxn id="5776"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5800" name="Google Shape;5800;p56"/>
            <p:cNvCxnSpPr>
              <a:stCxn id="5776" idx="6"/>
              <a:endCxn id="5774"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5801" name="Google Shape;5801;p56"/>
            <p:cNvCxnSpPr>
              <a:stCxn id="5774" idx="5"/>
              <a:endCxn id="5780"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5802" name="Google Shape;5802;p56"/>
            <p:cNvCxnSpPr>
              <a:stCxn id="5780"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5803" name="Google Shape;5803;p56"/>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5804" name="Google Shape;5804;p56"/>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5805" name="Google Shape;5805;p56"/>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5806" name="Google Shape;5806;p56"/>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10"/>
        <p:cNvGrpSpPr/>
        <p:nvPr/>
      </p:nvGrpSpPr>
      <p:grpSpPr>
        <a:xfrm>
          <a:off x="0" y="0"/>
          <a:ext cx="0" cy="0"/>
          <a:chOff x="0" y="0"/>
          <a:chExt cx="0" cy="0"/>
        </a:xfrm>
      </p:grpSpPr>
      <p:grpSp>
        <p:nvGrpSpPr>
          <p:cNvPr id="5811" name="Google Shape;5811;p57"/>
          <p:cNvGrpSpPr/>
          <p:nvPr/>
        </p:nvGrpSpPr>
        <p:grpSpPr>
          <a:xfrm>
            <a:off x="216200" y="209553"/>
            <a:ext cx="6225127" cy="1733100"/>
            <a:chOff x="1283000" y="2571753"/>
            <a:chExt cx="6225127" cy="1733100"/>
          </a:xfrm>
        </p:grpSpPr>
        <p:sp>
          <p:nvSpPr>
            <p:cNvPr id="5812" name="Google Shape;5812;p57"/>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3" name="Google Shape;5813;p57"/>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4" name="Google Shape;5814;p57"/>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5" name="Google Shape;5815;p57"/>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6" name="Google Shape;5816;p57"/>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7" name="Google Shape;5817;p57"/>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8" name="Google Shape;5818;p57"/>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9" name="Google Shape;5819;p57"/>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0" name="Google Shape;5820;p57"/>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1" name="Google Shape;5821;p57"/>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2" name="Google Shape;5822;p57"/>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3" name="Google Shape;5823;p57"/>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4" name="Google Shape;5824;p57"/>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5" name="Google Shape;5825;p57"/>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6" name="Google Shape;5826;p57"/>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827" name="Google Shape;5827;p57"/>
            <p:cNvCxnSpPr>
              <a:stCxn id="5812" idx="6"/>
              <a:endCxn id="5815"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28" name="Google Shape;5828;p57"/>
            <p:cNvCxnSpPr>
              <a:stCxn id="5812" idx="6"/>
              <a:endCxn id="5816"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5829" name="Google Shape;5829;p57"/>
            <p:cNvCxnSpPr>
              <a:stCxn id="5813" idx="6"/>
              <a:endCxn id="5815"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0" name="Google Shape;5830;p57"/>
            <p:cNvCxnSpPr>
              <a:stCxn id="5813" idx="6"/>
              <a:endCxn id="5816"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1" name="Google Shape;5831;p57"/>
            <p:cNvCxnSpPr>
              <a:stCxn id="5813" idx="6"/>
              <a:endCxn id="5817"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5832" name="Google Shape;5832;p57"/>
            <p:cNvCxnSpPr>
              <a:stCxn id="5814" idx="6"/>
              <a:endCxn id="5815"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3" name="Google Shape;5833;p57"/>
            <p:cNvCxnSpPr>
              <a:stCxn id="5814" idx="6"/>
              <a:endCxn id="5816"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34" name="Google Shape;5834;p57"/>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35" name="Google Shape;5835;p57"/>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6" name="Google Shape;5836;p57"/>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7" name="Google Shape;5837;p57"/>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38" name="Google Shape;5838;p57"/>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9" name="Google Shape;5839;p57"/>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0" name="Google Shape;5840;p57"/>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5841" name="Google Shape;5841;p57"/>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5842" name="Google Shape;5842;p57"/>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3" name="Google Shape;5843;p57"/>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4" name="Google Shape;5844;p57"/>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45" name="Google Shape;5845;p57"/>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46" name="Google Shape;5846;p57"/>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5847" name="Google Shape;5847;p57"/>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48" name="Google Shape;5848;p57"/>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9" name="Google Shape;5849;p57"/>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5850" name="Google Shape;5850;p57"/>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1" name="Google Shape;5851;p57"/>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2" name="Google Shape;5852;p57"/>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53" name="Google Shape;5853;p57"/>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54" name="Google Shape;5854;p57"/>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55" name="Google Shape;5855;p57"/>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56" name="Google Shape;5856;p57"/>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7" name="Google Shape;5857;p57"/>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8" name="Google Shape;5858;p57"/>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59" name="Google Shape;5859;p57"/>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0" name="Google Shape;5860;p57"/>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1" name="Google Shape;5861;p57"/>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2" name="Google Shape;5862;p57"/>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3" name="Google Shape;5863;p57"/>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4" name="Google Shape;5864;p57"/>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5" name="Google Shape;5865;p57"/>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6" name="Google Shape;5866;p57"/>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7" name="Google Shape;5867;p57"/>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8" name="Google Shape;5868;p57"/>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9" name="Google Shape;5869;p57"/>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5870" name="Google Shape;5870;p57"/>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871" name="Google Shape;5871;p57"/>
            <p:cNvCxnSpPr>
              <a:stCxn id="5824" idx="6"/>
              <a:endCxn id="5870"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5872" name="Google Shape;5872;p57"/>
            <p:cNvCxnSpPr>
              <a:stCxn id="5825" idx="6"/>
              <a:endCxn id="5870"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5873" name="Google Shape;5873;p57"/>
            <p:cNvCxnSpPr>
              <a:stCxn id="5826" idx="6"/>
              <a:endCxn id="5870"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5874" name="Google Shape;5874;p57"/>
            <p:cNvCxnSpPr>
              <a:stCxn id="5870"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5875" name="Google Shape;5875;p57"/>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876" name="Google Shape;5876;p57"/>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877" name="Google Shape;5877;p57"/>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5878" name="Google Shape;5878;p57"/>
            <p:cNvCxnSpPr>
              <a:endCxn id="5817"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79" name="Google Shape;5879;p57"/>
            <p:cNvCxnSpPr>
              <a:stCxn id="5814" idx="6"/>
              <a:endCxn id="5817"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5880" name="Google Shape;5880;p57"/>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5881" name="Google Shape;5881;p57"/>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5882" name="Google Shape;5882;p57"/>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7"/>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7"/>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7"/>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7"/>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7"/>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7"/>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89" name="Google Shape;5889;p57"/>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90" name="Google Shape;5890;p57"/>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5891" name="Google Shape;5891;p57"/>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7"/>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7"/>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7"/>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7"/>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7"/>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7"/>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57"/>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7"/>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57"/>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7"/>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57"/>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57"/>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57"/>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57"/>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57"/>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57"/>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57"/>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57"/>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57"/>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57"/>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57"/>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57"/>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57"/>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57"/>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57"/>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57"/>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7"/>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57"/>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57"/>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57"/>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57"/>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57"/>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57"/>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57"/>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57"/>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57"/>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57"/>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57"/>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57"/>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5931" name="Google Shape;5931;p57"/>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5932" name="Google Shape;5932;p57"/>
          <p:cNvSpPr/>
          <p:nvPr/>
        </p:nvSpPr>
        <p:spPr>
          <a:xfrm>
            <a:off x="1924481" y="2722077"/>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5933" name="Google Shape;5933;p57"/>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5934" name="Google Shape;5934;p57"/>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5935" name="Google Shape;5935;p57"/>
          <p:cNvGrpSpPr/>
          <p:nvPr/>
        </p:nvGrpSpPr>
        <p:grpSpPr>
          <a:xfrm>
            <a:off x="4732470" y="2728665"/>
            <a:ext cx="1828800" cy="1828800"/>
            <a:chOff x="3185745" y="2892265"/>
            <a:chExt cx="1828800" cy="1828800"/>
          </a:xfrm>
        </p:grpSpPr>
        <p:cxnSp>
          <p:nvCxnSpPr>
            <p:cNvPr id="5936" name="Google Shape;5936;p57"/>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5937" name="Google Shape;5937;p57"/>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5938" name="Google Shape;5938;p57"/>
          <p:cNvGrpSpPr/>
          <p:nvPr/>
        </p:nvGrpSpPr>
        <p:grpSpPr>
          <a:xfrm>
            <a:off x="5100981" y="3145578"/>
            <a:ext cx="1091794" cy="995004"/>
            <a:chOff x="3376256" y="3069614"/>
            <a:chExt cx="1455725" cy="1573875"/>
          </a:xfrm>
        </p:grpSpPr>
        <p:sp>
          <p:nvSpPr>
            <p:cNvPr id="5939" name="Google Shape;5939;p57"/>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7"/>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7"/>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57"/>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57"/>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57"/>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57"/>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57"/>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57"/>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57"/>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57"/>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57"/>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57"/>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57"/>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57"/>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57"/>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57"/>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57"/>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57"/>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57"/>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57"/>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57"/>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57"/>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57"/>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57"/>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57"/>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57"/>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57"/>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57"/>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57"/>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57"/>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57"/>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57"/>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57"/>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57"/>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57"/>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57"/>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57"/>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57"/>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57"/>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57"/>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57"/>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57"/>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57"/>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57"/>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57"/>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5985" name="Google Shape;5985;p57"/>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57"/>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5987" name="Google Shape;5987;p57"/>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57"/>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5989" name="Google Shape;5989;p57"/>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90" name="Google Shape;5990;p57"/>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5991" name="Google Shape;5991;p57"/>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95"/>
        <p:cNvGrpSpPr/>
        <p:nvPr/>
      </p:nvGrpSpPr>
      <p:grpSpPr>
        <a:xfrm>
          <a:off x="0" y="0"/>
          <a:ext cx="0" cy="0"/>
          <a:chOff x="0" y="0"/>
          <a:chExt cx="0" cy="0"/>
        </a:xfrm>
      </p:grpSpPr>
      <p:cxnSp>
        <p:nvCxnSpPr>
          <p:cNvPr id="5996" name="Google Shape;5996;p58"/>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5997" name="Google Shape;5997;p58"/>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98" name="Google Shape;5998;p58"/>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5999" name="Google Shape;5999;p58"/>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0" name="Google Shape;6000;p58"/>
          <p:cNvCxnSpPr>
            <a:stCxn id="5999" idx="2"/>
            <a:endCxn id="5999"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6001" name="Google Shape;6001;p58"/>
          <p:cNvGrpSpPr/>
          <p:nvPr/>
        </p:nvGrpSpPr>
        <p:grpSpPr>
          <a:xfrm>
            <a:off x="3272050" y="278965"/>
            <a:ext cx="1539900" cy="1307700"/>
            <a:chOff x="3642775" y="181165"/>
            <a:chExt cx="1539900" cy="1307700"/>
          </a:xfrm>
        </p:grpSpPr>
        <p:cxnSp>
          <p:nvCxnSpPr>
            <p:cNvPr id="6002" name="Google Shape;6002;p58"/>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03" name="Google Shape;6003;p58"/>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6004" name="Google Shape;6004;p58"/>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58"/>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8"/>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7" name="Google Shape;6007;p58"/>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8" name="Google Shape;6008;p58"/>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9" name="Google Shape;6009;p58"/>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10" name="Google Shape;6010;p58"/>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6011" name="Google Shape;6011;p58"/>
          <p:cNvGrpSpPr/>
          <p:nvPr/>
        </p:nvGrpSpPr>
        <p:grpSpPr>
          <a:xfrm>
            <a:off x="987300" y="2793600"/>
            <a:ext cx="2014982" cy="2263650"/>
            <a:chOff x="758700" y="2412600"/>
            <a:chExt cx="2014982" cy="2263650"/>
          </a:xfrm>
        </p:grpSpPr>
        <p:grpSp>
          <p:nvGrpSpPr>
            <p:cNvPr id="6012" name="Google Shape;6012;p58"/>
            <p:cNvGrpSpPr/>
            <p:nvPr/>
          </p:nvGrpSpPr>
          <p:grpSpPr>
            <a:xfrm>
              <a:off x="778832" y="2481240"/>
              <a:ext cx="1994850" cy="1972060"/>
              <a:chOff x="777650" y="2639865"/>
              <a:chExt cx="1994850" cy="1972060"/>
            </a:xfrm>
          </p:grpSpPr>
          <p:cxnSp>
            <p:nvCxnSpPr>
              <p:cNvPr id="6013" name="Google Shape;6013;p58"/>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6014" name="Google Shape;6014;p58"/>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6015" name="Google Shape;6015;p58"/>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6016" name="Google Shape;6016;p58"/>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7" name="Google Shape;6017;p58"/>
            <p:cNvCxnSpPr>
              <a:stCxn id="6016" idx="2"/>
              <a:endCxn id="6016"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6018" name="Google Shape;6018;p58"/>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19" name="Google Shape;6019;p58"/>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0" name="Google Shape;6020;p58"/>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6021" name="Google Shape;6021;p58"/>
          <p:cNvGrpSpPr/>
          <p:nvPr/>
        </p:nvGrpSpPr>
        <p:grpSpPr>
          <a:xfrm>
            <a:off x="3258763" y="2862250"/>
            <a:ext cx="1934988" cy="1580500"/>
            <a:chOff x="2953963" y="2709850"/>
            <a:chExt cx="1934988" cy="1580500"/>
          </a:xfrm>
        </p:grpSpPr>
        <p:grpSp>
          <p:nvGrpSpPr>
            <p:cNvPr id="6022" name="Google Shape;6022;p58"/>
            <p:cNvGrpSpPr/>
            <p:nvPr/>
          </p:nvGrpSpPr>
          <p:grpSpPr>
            <a:xfrm>
              <a:off x="3361188" y="2717365"/>
              <a:ext cx="1463108" cy="1307700"/>
              <a:chOff x="3655713" y="257365"/>
              <a:chExt cx="1463108" cy="1307700"/>
            </a:xfrm>
          </p:grpSpPr>
          <p:cxnSp>
            <p:nvCxnSpPr>
              <p:cNvPr id="6023" name="Google Shape;6023;p58"/>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24" name="Google Shape;6024;p58"/>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6025" name="Google Shape;6025;p58"/>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58"/>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8"/>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58"/>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9" name="Google Shape;6029;p58"/>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6030" name="Google Shape;6030;p58"/>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31" name="Google Shape;6031;p58"/>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6032" name="Google Shape;6032;p58"/>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6033" name="Google Shape;6033;p58"/>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6034" name="Google Shape;6034;p58"/>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6035" name="Google Shape;6035;p58"/>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6036" name="Google Shape;6036;p58"/>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6037" name="Google Shape;6037;p58"/>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6038" name="Google Shape;6038;p58"/>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6039" name="Google Shape;6039;p58"/>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6040" name="Google Shape;6040;p58"/>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6041" name="Google Shape;6041;p58"/>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6042" name="Google Shape;6042;p58"/>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cxnSp>
        <p:nvCxnSpPr>
          <p:cNvPr id="6043" name="Google Shape;6043;p58"/>
          <p:cNvCxnSpPr/>
          <p:nvPr/>
        </p:nvCxnSpPr>
        <p:spPr>
          <a:xfrm rot="-5400000" flipH="1">
            <a:off x="5938850" y="3107250"/>
            <a:ext cx="980400" cy="461400"/>
          </a:xfrm>
          <a:prstGeom prst="curvedConnector3">
            <a:avLst>
              <a:gd name="adj1" fmla="val -79988"/>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47"/>
        <p:cNvGrpSpPr/>
        <p:nvPr/>
      </p:nvGrpSpPr>
      <p:grpSpPr>
        <a:xfrm>
          <a:off x="0" y="0"/>
          <a:ext cx="0" cy="0"/>
          <a:chOff x="0" y="0"/>
          <a:chExt cx="0" cy="0"/>
        </a:xfrm>
      </p:grpSpPr>
      <p:sp>
        <p:nvSpPr>
          <p:cNvPr id="6048" name="Google Shape;6048;p59"/>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49" name="Google Shape;6049;p59"/>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50" name="Google Shape;6050;p59"/>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6051" name="Google Shape;6051;p59"/>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52" name="Google Shape;6052;p59"/>
          <p:cNvCxnSpPr>
            <a:stCxn id="6051"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6053" name="Google Shape;6053;p59"/>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6054" name="Google Shape;6054;p59"/>
          <p:cNvGrpSpPr/>
          <p:nvPr/>
        </p:nvGrpSpPr>
        <p:grpSpPr>
          <a:xfrm>
            <a:off x="1432449" y="496407"/>
            <a:ext cx="462868" cy="954948"/>
            <a:chOff x="837658" y="496313"/>
            <a:chExt cx="1057500" cy="954948"/>
          </a:xfrm>
        </p:grpSpPr>
        <p:cxnSp>
          <p:nvCxnSpPr>
            <p:cNvPr id="6055" name="Google Shape;6055;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56" name="Google Shape;6056;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57" name="Google Shape;6057;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58" name="Google Shape;6058;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6059" name="Google Shape;6059;p59"/>
          <p:cNvGrpSpPr/>
          <p:nvPr/>
        </p:nvGrpSpPr>
        <p:grpSpPr>
          <a:xfrm>
            <a:off x="2428836" y="496407"/>
            <a:ext cx="480634" cy="954948"/>
            <a:chOff x="837658" y="496313"/>
            <a:chExt cx="1057500" cy="954948"/>
          </a:xfrm>
        </p:grpSpPr>
        <p:cxnSp>
          <p:nvCxnSpPr>
            <p:cNvPr id="6060" name="Google Shape;6060;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61" name="Google Shape;6061;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62" name="Google Shape;6062;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63" name="Google Shape;6063;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64" name="Google Shape;6064;p59"/>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65" name="Google Shape;6065;p59"/>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6066" name="Google Shape;6066;p59"/>
          <p:cNvGrpSpPr/>
          <p:nvPr/>
        </p:nvGrpSpPr>
        <p:grpSpPr>
          <a:xfrm>
            <a:off x="3392636" y="494082"/>
            <a:ext cx="480634" cy="954948"/>
            <a:chOff x="837658" y="496313"/>
            <a:chExt cx="1057500" cy="954948"/>
          </a:xfrm>
        </p:grpSpPr>
        <p:cxnSp>
          <p:nvCxnSpPr>
            <p:cNvPr id="6067" name="Google Shape;6067;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68" name="Google Shape;6068;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69" name="Google Shape;6069;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70" name="Google Shape;6070;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6071" name="Google Shape;6071;p59"/>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6072" name="Google Shape;6072;p59"/>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3" name="Google Shape;6073;p59"/>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6074" name="Google Shape;6074;p59"/>
          <p:cNvGrpSpPr/>
          <p:nvPr/>
        </p:nvGrpSpPr>
        <p:grpSpPr>
          <a:xfrm>
            <a:off x="4156024" y="489275"/>
            <a:ext cx="462868" cy="954948"/>
            <a:chOff x="837658" y="496313"/>
            <a:chExt cx="1057500" cy="954948"/>
          </a:xfrm>
        </p:grpSpPr>
        <p:cxnSp>
          <p:nvCxnSpPr>
            <p:cNvPr id="6075" name="Google Shape;6075;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76" name="Google Shape;6076;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77" name="Google Shape;6077;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78" name="Google Shape;6078;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6079" name="Google Shape;6079;p59"/>
          <p:cNvGrpSpPr/>
          <p:nvPr/>
        </p:nvGrpSpPr>
        <p:grpSpPr>
          <a:xfrm>
            <a:off x="5152411" y="489275"/>
            <a:ext cx="480634" cy="954948"/>
            <a:chOff x="837658" y="496313"/>
            <a:chExt cx="1057500" cy="954948"/>
          </a:xfrm>
        </p:grpSpPr>
        <p:cxnSp>
          <p:nvCxnSpPr>
            <p:cNvPr id="6080" name="Google Shape;6080;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81" name="Google Shape;6081;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82" name="Google Shape;6082;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83" name="Google Shape;6083;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84" name="Google Shape;6084;p59"/>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5" name="Google Shape;6085;p59"/>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86" name="Google Shape;6086;p59"/>
          <p:cNvCxnSpPr>
            <a:stCxn id="6084" idx="6"/>
            <a:endCxn id="6051"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6087" name="Google Shape;6087;p59"/>
          <p:cNvCxnSpPr>
            <a:stCxn id="6085" idx="6"/>
            <a:endCxn id="6051"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6088" name="Google Shape;6088;p59"/>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6089" name="Google Shape;6089;p59"/>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6090" name="Google Shape;6090;p59"/>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6091" name="Google Shape;6091;p59"/>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6092" name="Google Shape;6092;p59"/>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6093" name="Google Shape;6093;p59"/>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9"/>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9"/>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59"/>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59"/>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98" name="Google Shape;6098;p59"/>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99" name="Google Shape;6099;p59"/>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100" name="Google Shape;6100;p59"/>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101" name="Google Shape;6101;p59"/>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102" name="Google Shape;6102;p59"/>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06"/>
        <p:cNvGrpSpPr/>
        <p:nvPr/>
      </p:nvGrpSpPr>
      <p:grpSpPr>
        <a:xfrm>
          <a:off x="0" y="0"/>
          <a:ext cx="0" cy="0"/>
          <a:chOff x="0" y="0"/>
          <a:chExt cx="0" cy="0"/>
        </a:xfrm>
      </p:grpSpPr>
      <p:pic>
        <p:nvPicPr>
          <p:cNvPr id="6107" name="Google Shape;6107;p60"/>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108" name="Google Shape;6108;p60"/>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109" name="Google Shape;6109;p60"/>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6110" name="Google Shape;6110;p60"/>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11" name="Google Shape;6111;p60"/>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0"/>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13" name="Google Shape;6113;p60"/>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14" name="Google Shape;6114;p60"/>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0"/>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6" name="Google Shape;6116;p60"/>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17" name="Google Shape;6117;p60"/>
          <p:cNvGrpSpPr/>
          <p:nvPr/>
        </p:nvGrpSpPr>
        <p:grpSpPr>
          <a:xfrm>
            <a:off x="929750" y="3838435"/>
            <a:ext cx="829460" cy="867165"/>
            <a:chOff x="853550" y="3838435"/>
            <a:chExt cx="829460" cy="867165"/>
          </a:xfrm>
        </p:grpSpPr>
        <p:cxnSp>
          <p:nvCxnSpPr>
            <p:cNvPr id="6118" name="Google Shape;6118;p60"/>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6119" name="Google Shape;6119;p60"/>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0" name="Google Shape;6120;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1" name="Google Shape;6121;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2" name="Google Shape;6122;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3" name="Google Shape;6123;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24" name="Google Shape;6124;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5" name="Google Shape;6125;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6" name="Google Shape;6126;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7" name="Google Shape;6127;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8" name="Google Shape;6128;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29" name="Google Shape;6129;p60"/>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6130" name="Google Shape;6130;p60"/>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31" name="Google Shape;6131;p60"/>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6132" name="Google Shape;6132;p60"/>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33" name="Google Shape;6133;p60"/>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0"/>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35" name="Google Shape;6135;p60"/>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36" name="Google Shape;6136;p60"/>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0"/>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8" name="Google Shape;6138;p60"/>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39" name="Google Shape;6139;p60"/>
          <p:cNvGrpSpPr/>
          <p:nvPr/>
        </p:nvGrpSpPr>
        <p:grpSpPr>
          <a:xfrm rot="6975666">
            <a:off x="4489084" y="3247977"/>
            <a:ext cx="750796" cy="767793"/>
            <a:chOff x="997923" y="3838435"/>
            <a:chExt cx="685087" cy="833107"/>
          </a:xfrm>
        </p:grpSpPr>
        <p:cxnSp>
          <p:nvCxnSpPr>
            <p:cNvPr id="6140" name="Google Shape;6140;p60"/>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6141" name="Google Shape;6141;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2" name="Google Shape;6142;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3" name="Google Shape;6143;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4" name="Google Shape;6144;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45" name="Google Shape;6145;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6" name="Google Shape;6146;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7" name="Google Shape;6147;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8" name="Google Shape;6148;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9" name="Google Shape;6149;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50" name="Google Shape;6150;p60"/>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51" name="Google Shape;6151;p60"/>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152" name="Google Shape;6152;p60"/>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56"/>
        <p:cNvGrpSpPr/>
        <p:nvPr/>
      </p:nvGrpSpPr>
      <p:grpSpPr>
        <a:xfrm>
          <a:off x="0" y="0"/>
          <a:ext cx="0" cy="0"/>
          <a:chOff x="0" y="0"/>
          <a:chExt cx="0" cy="0"/>
        </a:xfrm>
      </p:grpSpPr>
      <p:grpSp>
        <p:nvGrpSpPr>
          <p:cNvPr id="6157" name="Google Shape;6157;p61"/>
          <p:cNvGrpSpPr/>
          <p:nvPr/>
        </p:nvGrpSpPr>
        <p:grpSpPr>
          <a:xfrm>
            <a:off x="1210975" y="1309278"/>
            <a:ext cx="6907150" cy="1733100"/>
            <a:chOff x="521000" y="285753"/>
            <a:chExt cx="6907150" cy="1733100"/>
          </a:xfrm>
        </p:grpSpPr>
        <p:grpSp>
          <p:nvGrpSpPr>
            <p:cNvPr id="6158" name="Google Shape;6158;p61"/>
            <p:cNvGrpSpPr/>
            <p:nvPr/>
          </p:nvGrpSpPr>
          <p:grpSpPr>
            <a:xfrm>
              <a:off x="521000" y="285753"/>
              <a:ext cx="6372277" cy="1733100"/>
              <a:chOff x="521000" y="285753"/>
              <a:chExt cx="6372277" cy="1733100"/>
            </a:xfrm>
          </p:grpSpPr>
          <p:sp>
            <p:nvSpPr>
              <p:cNvPr id="6159" name="Google Shape;6159;p61"/>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0" name="Google Shape;6160;p61"/>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1" name="Google Shape;6161;p61"/>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2" name="Google Shape;6162;p61"/>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3" name="Google Shape;6163;p61"/>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4" name="Google Shape;6164;p61"/>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5" name="Google Shape;6165;p61"/>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6" name="Google Shape;6166;p61"/>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7" name="Google Shape;6167;p61"/>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8" name="Google Shape;6168;p61"/>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9" name="Google Shape;6169;p61"/>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70" name="Google Shape;6170;p61"/>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171" name="Google Shape;6171;p61"/>
              <p:cNvCxnSpPr>
                <a:stCxn id="6159" idx="6"/>
                <a:endCxn id="6162"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2" name="Google Shape;6172;p61"/>
              <p:cNvCxnSpPr>
                <a:stCxn id="6159" idx="6"/>
                <a:endCxn id="6163"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6173" name="Google Shape;6173;p61"/>
              <p:cNvCxnSpPr>
                <a:endCxn id="6164"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4" name="Google Shape;6174;p61"/>
              <p:cNvCxnSpPr>
                <a:stCxn id="6160" idx="6"/>
                <a:endCxn id="6162"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75" name="Google Shape;6175;p61"/>
              <p:cNvCxnSpPr>
                <a:stCxn id="6160" idx="6"/>
                <a:endCxn id="6163"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6" name="Google Shape;6176;p61"/>
              <p:cNvCxnSpPr>
                <a:stCxn id="6160" idx="6"/>
                <a:endCxn id="6164"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77" name="Google Shape;6177;p61"/>
              <p:cNvCxnSpPr>
                <a:stCxn id="6161" idx="6"/>
                <a:endCxn id="6162"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8" name="Google Shape;6178;p61"/>
              <p:cNvCxnSpPr>
                <a:stCxn id="6161" idx="6"/>
                <a:endCxn id="6163"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79" name="Google Shape;6179;p61"/>
              <p:cNvCxnSpPr>
                <a:stCxn id="6161" idx="6"/>
                <a:endCxn id="6164"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80" name="Google Shape;6180;p61"/>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1" name="Google Shape;6181;p61"/>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2" name="Google Shape;6182;p61"/>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83" name="Google Shape;6183;p61"/>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4" name="Google Shape;6184;p61"/>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5" name="Google Shape;6185;p61"/>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86" name="Google Shape;6186;p61"/>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87" name="Google Shape;6187;p61"/>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88" name="Google Shape;6188;p61"/>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9" name="Google Shape;6189;p61"/>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0" name="Google Shape;6190;p61"/>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1" name="Google Shape;6191;p61"/>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92" name="Google Shape;6192;p61"/>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3" name="Google Shape;6193;p61"/>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4" name="Google Shape;6194;p61"/>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95" name="Google Shape;6195;p61"/>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96" name="Google Shape;6196;p61"/>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97" name="Google Shape;6197;p61"/>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8" name="Google Shape;6198;p61"/>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99" name="Google Shape;6199;p61"/>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0" name="Google Shape;6200;p61"/>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1" name="Google Shape;6201;p61"/>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2" name="Google Shape;6202;p61"/>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3" name="Google Shape;6203;p61"/>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04" name="Google Shape;6204;p61"/>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5" name="Google Shape;6205;p61"/>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06" name="Google Shape;6206;p61"/>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7" name="Google Shape;6207;p61"/>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8" name="Google Shape;6208;p61"/>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9" name="Google Shape;6209;p61"/>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10" name="Google Shape;6210;p61"/>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11" name="Google Shape;6211;p61"/>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12" name="Google Shape;6212;p61"/>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13" name="Google Shape;6213;p61"/>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14" name="Google Shape;6214;p61"/>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15" name="Google Shape;6215;p61"/>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216" name="Google Shape;6216;p61"/>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217" name="Google Shape;6217;p61"/>
              <p:cNvCxnSpPr>
                <a:stCxn id="6168" idx="6"/>
                <a:endCxn id="6216"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18" name="Google Shape;6218;p61"/>
              <p:cNvCxnSpPr>
                <a:stCxn id="6169" idx="6"/>
                <a:endCxn id="6216"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6219" name="Google Shape;6219;p61"/>
              <p:cNvCxnSpPr>
                <a:stCxn id="6216"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6220" name="Google Shape;6220;p61"/>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6221" name="Google Shape;6221;p61"/>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6222" name="Google Shape;6222;p61"/>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223" name="Google Shape;6223;p61"/>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224" name="Google Shape;6224;p61"/>
              <p:cNvCxnSpPr>
                <a:stCxn id="6168" idx="6"/>
                <a:endCxn id="6223"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6225" name="Google Shape;6225;p61"/>
              <p:cNvCxnSpPr>
                <a:stCxn id="6169" idx="6"/>
                <a:endCxn id="6223"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26" name="Google Shape;6226;p61"/>
              <p:cNvCxnSpPr>
                <a:stCxn id="6170" idx="6"/>
                <a:endCxn id="6223"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6227" name="Google Shape;6227;p61"/>
              <p:cNvCxnSpPr>
                <a:stCxn id="6170" idx="6"/>
                <a:endCxn id="6216"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6228" name="Google Shape;6228;p61"/>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6229" name="Google Shape;6229;p61"/>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230" name="Google Shape;6230;p61"/>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6231" name="Google Shape;6231;p61"/>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232" name="Google Shape;6232;p61"/>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6236"/>
        <p:cNvGrpSpPr/>
        <p:nvPr/>
      </p:nvGrpSpPr>
      <p:grpSpPr>
        <a:xfrm>
          <a:off x="0" y="0"/>
          <a:ext cx="0" cy="0"/>
          <a:chOff x="0" y="0"/>
          <a:chExt cx="0" cy="0"/>
        </a:xfrm>
      </p:grpSpPr>
      <p:sp>
        <p:nvSpPr>
          <p:cNvPr id="6237" name="Google Shape;6237;p6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41"/>
        <p:cNvGrpSpPr/>
        <p:nvPr/>
      </p:nvGrpSpPr>
      <p:grpSpPr>
        <a:xfrm>
          <a:off x="0" y="0"/>
          <a:ext cx="0" cy="0"/>
          <a:chOff x="0" y="0"/>
          <a:chExt cx="0" cy="0"/>
        </a:xfrm>
      </p:grpSpPr>
      <p:sp>
        <p:nvSpPr>
          <p:cNvPr id="6242" name="Google Shape;6242;p63"/>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3"/>
          <p:cNvSpPr/>
          <p:nvPr/>
        </p:nvSpPr>
        <p:spPr>
          <a:xfrm>
            <a:off x="1880934" y="82687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1931151" y="150235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3"/>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3"/>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3"/>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3"/>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3"/>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3"/>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3"/>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3"/>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3"/>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a:off x="3204813" y="3890284"/>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3548356" y="3890284"/>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3"/>
          <p:cNvSpPr/>
          <p:nvPr/>
        </p:nvSpPr>
        <p:spPr>
          <a:xfrm>
            <a:off x="3438684" y="39106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3"/>
          <p:cNvSpPr/>
          <p:nvPr/>
        </p:nvSpPr>
        <p:spPr>
          <a:xfrm>
            <a:off x="4017540" y="3890284"/>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3890323" y="3919984"/>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3"/>
          <p:cNvSpPr/>
          <p:nvPr/>
        </p:nvSpPr>
        <p:spPr>
          <a:xfrm>
            <a:off x="4220940" y="3309935"/>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3"/>
          <p:cNvSpPr/>
          <p:nvPr/>
        </p:nvSpPr>
        <p:spPr>
          <a:xfrm>
            <a:off x="4059607" y="3309935"/>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rot="5400000" flipH="1">
            <a:off x="4100880" y="373405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4597032" y="3309947"/>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4458026" y="3460254"/>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rot="5400000" flipH="1">
            <a:off x="5007195" y="317282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5101623" y="2415039"/>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3"/>
          <p:cNvSpPr/>
          <p:nvPr/>
        </p:nvSpPr>
        <p:spPr>
          <a:xfrm>
            <a:off x="4956928" y="3309872"/>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3"/>
          <p:cNvSpPr/>
          <p:nvPr/>
        </p:nvSpPr>
        <p:spPr>
          <a:xfrm>
            <a:off x="4801721" y="344562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4995143" y="2415028"/>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5456489" y="2415028"/>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3"/>
          <p:cNvSpPr/>
          <p:nvPr/>
        </p:nvSpPr>
        <p:spPr>
          <a:xfrm>
            <a:off x="5322407" y="273466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3"/>
          <p:cNvSpPr/>
          <p:nvPr/>
        </p:nvSpPr>
        <p:spPr>
          <a:xfrm>
            <a:off x="5724659" y="2415028"/>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a:off x="5590577" y="273466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rot="5400000" flipH="1">
            <a:off x="5720906" y="227753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5862953" y="803648"/>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5753321" y="81397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6309279" y="81397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6172534" y="148927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6415482" y="148945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6567572" y="81397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6081706" y="81397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3"/>
          <p:cNvSpPr/>
          <p:nvPr/>
        </p:nvSpPr>
        <p:spPr>
          <a:xfrm>
            <a:off x="5947094" y="148927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63"/>
          <p:cNvCxnSpPr>
            <a:cxnSpLocks/>
            <a:stCxn id="6255" idx="1"/>
            <a:endCxn id="6294" idx="1"/>
          </p:cNvCxnSpPr>
          <p:nvPr/>
        </p:nvCxnSpPr>
        <p:spPr>
          <a:xfrm flipV="1">
            <a:off x="2219898" y="1524225"/>
            <a:ext cx="3533423" cy="7450"/>
          </a:xfrm>
          <a:prstGeom prst="straightConnector1">
            <a:avLst/>
          </a:prstGeom>
          <a:noFill/>
          <a:ln w="19050" cap="flat" cmpd="sng">
            <a:solidFill>
              <a:srgbClr val="980000"/>
            </a:solidFill>
            <a:prstDash val="solid"/>
            <a:round/>
            <a:headEnd type="none" w="med" len="med"/>
            <a:tailEnd type="triangle" w="med" len="med"/>
          </a:ln>
        </p:spPr>
      </p:cxnSp>
      <p:cxnSp>
        <p:nvCxnSpPr>
          <p:cNvPr id="6302" name="Google Shape;6302;p63"/>
          <p:cNvCxnSpPr>
            <a:cxnSpLocks/>
            <a:stCxn id="6257" idx="3"/>
            <a:endCxn id="6287" idx="1"/>
          </p:cNvCxnSpPr>
          <p:nvPr/>
        </p:nvCxnSpPr>
        <p:spPr>
          <a:xfrm flipV="1">
            <a:off x="2748781" y="2769478"/>
            <a:ext cx="2246362" cy="2311"/>
          </a:xfrm>
          <a:prstGeom prst="straightConnector1">
            <a:avLst/>
          </a:prstGeom>
          <a:noFill/>
          <a:ln w="19050" cap="flat" cmpd="sng">
            <a:solidFill>
              <a:srgbClr val="980000"/>
            </a:solidFill>
            <a:prstDash val="solid"/>
            <a:round/>
            <a:headEnd type="none" w="med" len="med"/>
            <a:tailEnd type="triangle" w="med" len="med"/>
          </a:ln>
        </p:spPr>
      </p:cxnSp>
      <p:cxnSp>
        <p:nvCxnSpPr>
          <p:cNvPr id="6303" name="Google Shape;6303;p63"/>
          <p:cNvCxnSpPr>
            <a:cxnSpLocks/>
            <a:stCxn id="6258" idx="3"/>
            <a:endCxn id="6279" idx="1"/>
          </p:cNvCxnSpPr>
          <p:nvPr/>
        </p:nvCxnSpPr>
        <p:spPr>
          <a:xfrm>
            <a:off x="3372328" y="3488363"/>
            <a:ext cx="687279" cy="6672"/>
          </a:xfrm>
          <a:prstGeom prst="straightConnector1">
            <a:avLst/>
          </a:prstGeom>
          <a:noFill/>
          <a:ln w="19050" cap="flat" cmpd="sng">
            <a:solidFill>
              <a:srgbClr val="980000"/>
            </a:solidFill>
            <a:prstDash val="solid"/>
            <a:round/>
            <a:headEnd type="none" w="med" len="med"/>
            <a:tailEnd type="triangle" w="med" len="med"/>
          </a:ln>
        </p:spPr>
      </p:cxnSp>
      <p:sp>
        <p:nvSpPr>
          <p:cNvPr id="6305" name="Google Shape;6305;p63"/>
          <p:cNvSpPr txBox="1"/>
          <p:nvPr/>
        </p:nvSpPr>
        <p:spPr>
          <a:xfrm>
            <a:off x="1773388" y="648358"/>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6306" name="Google Shape;6306;p63"/>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434343"/>
                </a:solidFill>
                <a:latin typeface="Roboto"/>
                <a:ea typeface="Roboto"/>
                <a:cs typeface="Roboto"/>
                <a:sym typeface="Roboto"/>
              </a:rPr>
              <a:t>128</a:t>
            </a:r>
            <a:endParaRPr sz="1000" dirty="0">
              <a:solidFill>
                <a:srgbClr val="434343"/>
              </a:solidFill>
              <a:latin typeface="Roboto"/>
              <a:ea typeface="Roboto"/>
              <a:cs typeface="Roboto"/>
              <a:sym typeface="Roboto"/>
            </a:endParaRPr>
          </a:p>
        </p:txBody>
      </p:sp>
      <p:sp>
        <p:nvSpPr>
          <p:cNvPr id="6307" name="Google Shape;6307;p63"/>
          <p:cNvSpPr txBox="1"/>
          <p:nvPr/>
        </p:nvSpPr>
        <p:spPr>
          <a:xfrm>
            <a:off x="1852235" y="64144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434343"/>
                </a:solidFill>
                <a:latin typeface="Roboto"/>
                <a:ea typeface="Roboto"/>
                <a:cs typeface="Roboto"/>
                <a:sym typeface="Roboto"/>
              </a:rPr>
              <a:t>32</a:t>
            </a:r>
            <a:endParaRPr sz="1000" dirty="0">
              <a:solidFill>
                <a:srgbClr val="434343"/>
              </a:solidFill>
              <a:latin typeface="Roboto"/>
              <a:ea typeface="Roboto"/>
              <a:cs typeface="Roboto"/>
              <a:sym typeface="Roboto"/>
            </a:endParaRPr>
          </a:p>
        </p:txBody>
      </p:sp>
      <p:sp>
        <p:nvSpPr>
          <p:cNvPr id="6308" name="Google Shape;6308;p63"/>
          <p:cNvSpPr txBox="1"/>
          <p:nvPr/>
        </p:nvSpPr>
        <p:spPr>
          <a:xfrm>
            <a:off x="2048151" y="63692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434343"/>
                </a:solidFill>
                <a:latin typeface="Roboto"/>
                <a:ea typeface="Roboto"/>
                <a:cs typeface="Roboto"/>
                <a:sym typeface="Roboto"/>
              </a:rPr>
              <a:t>32</a:t>
            </a:r>
            <a:endParaRPr sz="1000" dirty="0">
              <a:solidFill>
                <a:srgbClr val="434343"/>
              </a:solidFill>
              <a:latin typeface="Roboto"/>
              <a:ea typeface="Roboto"/>
              <a:cs typeface="Roboto"/>
              <a:sym typeface="Roboto"/>
            </a:endParaRPr>
          </a:p>
        </p:txBody>
      </p:sp>
      <p:sp>
        <p:nvSpPr>
          <p:cNvPr id="6309" name="Google Shape;6309;p63"/>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434343"/>
                </a:solidFill>
                <a:latin typeface="Roboto"/>
                <a:ea typeface="Roboto"/>
                <a:cs typeface="Roboto"/>
                <a:sym typeface="Roboto"/>
              </a:rPr>
              <a:t>64</a:t>
            </a:r>
            <a:endParaRPr sz="1000" dirty="0">
              <a:solidFill>
                <a:srgbClr val="434343"/>
              </a:solidFill>
              <a:latin typeface="Roboto"/>
              <a:ea typeface="Roboto"/>
              <a:cs typeface="Roboto"/>
              <a:sym typeface="Roboto"/>
            </a:endParaRPr>
          </a:p>
        </p:txBody>
      </p:sp>
      <p:sp>
        <p:nvSpPr>
          <p:cNvPr id="6310" name="Google Shape;6310;p63"/>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434343"/>
                </a:solidFill>
                <a:latin typeface="Roboto"/>
                <a:ea typeface="Roboto"/>
                <a:cs typeface="Roboto"/>
                <a:sym typeface="Roboto"/>
              </a:rPr>
              <a:t>64</a:t>
            </a:r>
            <a:endParaRPr sz="1000" dirty="0">
              <a:solidFill>
                <a:srgbClr val="434343"/>
              </a:solidFill>
              <a:latin typeface="Roboto"/>
              <a:ea typeface="Roboto"/>
              <a:cs typeface="Roboto"/>
              <a:sym typeface="Roboto"/>
            </a:endParaRPr>
          </a:p>
        </p:txBody>
      </p:sp>
      <p:sp>
        <p:nvSpPr>
          <p:cNvPr id="6311" name="Google Shape;6311;p63"/>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434343"/>
                </a:solidFill>
                <a:latin typeface="Roboto"/>
                <a:ea typeface="Roboto"/>
                <a:cs typeface="Roboto"/>
                <a:sym typeface="Roboto"/>
              </a:rPr>
              <a:t>128</a:t>
            </a:r>
            <a:endParaRPr sz="1000" dirty="0">
              <a:solidFill>
                <a:srgbClr val="434343"/>
              </a:solidFill>
              <a:latin typeface="Roboto"/>
              <a:ea typeface="Roboto"/>
              <a:cs typeface="Roboto"/>
              <a:sym typeface="Roboto"/>
            </a:endParaRPr>
          </a:p>
        </p:txBody>
      </p:sp>
      <p:sp>
        <p:nvSpPr>
          <p:cNvPr id="6314" name="Google Shape;6314;p63"/>
          <p:cNvSpPr txBox="1"/>
          <p:nvPr/>
        </p:nvSpPr>
        <p:spPr>
          <a:xfrm>
            <a:off x="3488334" y="3989584"/>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5" name="Google Shape;6315;p63"/>
          <p:cNvSpPr txBox="1"/>
          <p:nvPr/>
        </p:nvSpPr>
        <p:spPr>
          <a:xfrm>
            <a:off x="3960390" y="3981904"/>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434343"/>
                </a:solidFill>
                <a:latin typeface="Roboto"/>
                <a:ea typeface="Roboto"/>
                <a:cs typeface="Roboto"/>
                <a:sym typeface="Roboto"/>
              </a:rPr>
              <a:t>256</a:t>
            </a:r>
            <a:endParaRPr sz="1000" dirty="0">
              <a:solidFill>
                <a:srgbClr val="434343"/>
              </a:solidFill>
              <a:latin typeface="Roboto"/>
              <a:ea typeface="Roboto"/>
              <a:cs typeface="Roboto"/>
              <a:sym typeface="Roboto"/>
            </a:endParaRPr>
          </a:p>
        </p:txBody>
      </p:sp>
      <p:sp>
        <p:nvSpPr>
          <p:cNvPr id="6318" name="Google Shape;6318;p63"/>
          <p:cNvSpPr txBox="1"/>
          <p:nvPr/>
        </p:nvSpPr>
        <p:spPr>
          <a:xfrm>
            <a:off x="6372561" y="6435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6319" name="Google Shape;6319;p63"/>
          <p:cNvSpPr txBox="1"/>
          <p:nvPr/>
        </p:nvSpPr>
        <p:spPr>
          <a:xfrm>
            <a:off x="3865243" y="3123928"/>
            <a:ext cx="687278" cy="17403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434343"/>
                </a:solidFill>
                <a:latin typeface="Roboto"/>
                <a:ea typeface="Roboto"/>
                <a:cs typeface="Roboto"/>
                <a:sym typeface="Roboto"/>
              </a:rPr>
              <a:t>128+256</a:t>
            </a:r>
            <a:endParaRPr sz="1000" dirty="0">
              <a:solidFill>
                <a:srgbClr val="434343"/>
              </a:solidFill>
              <a:latin typeface="Roboto"/>
              <a:ea typeface="Roboto"/>
              <a:cs typeface="Roboto"/>
              <a:sym typeface="Roboto"/>
            </a:endParaRPr>
          </a:p>
        </p:txBody>
      </p:sp>
      <p:sp>
        <p:nvSpPr>
          <p:cNvPr id="6320" name="Google Shape;6320;p63"/>
          <p:cNvSpPr txBox="1"/>
          <p:nvPr/>
        </p:nvSpPr>
        <p:spPr>
          <a:xfrm>
            <a:off x="4447036" y="3111919"/>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434343"/>
                </a:solidFill>
                <a:latin typeface="Roboto"/>
                <a:ea typeface="Roboto"/>
                <a:cs typeface="Roboto"/>
                <a:sym typeface="Roboto"/>
              </a:rPr>
              <a:t>128</a:t>
            </a:r>
            <a:endParaRPr sz="1000" dirty="0">
              <a:solidFill>
                <a:srgbClr val="434343"/>
              </a:solidFill>
              <a:latin typeface="Roboto"/>
              <a:ea typeface="Roboto"/>
              <a:cs typeface="Roboto"/>
              <a:sym typeface="Roboto"/>
            </a:endParaRPr>
          </a:p>
        </p:txBody>
      </p:sp>
      <p:sp>
        <p:nvSpPr>
          <p:cNvPr id="6321" name="Google Shape;6321;p63"/>
          <p:cNvSpPr txBox="1"/>
          <p:nvPr/>
        </p:nvSpPr>
        <p:spPr>
          <a:xfrm>
            <a:off x="4808183" y="2228941"/>
            <a:ext cx="639293" cy="16678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434343"/>
                </a:solidFill>
                <a:latin typeface="Roboto"/>
                <a:ea typeface="Roboto"/>
                <a:cs typeface="Roboto"/>
                <a:sym typeface="Roboto"/>
              </a:rPr>
              <a:t>64+128</a:t>
            </a:r>
            <a:endParaRPr sz="1000" dirty="0">
              <a:solidFill>
                <a:srgbClr val="434343"/>
              </a:solidFill>
              <a:latin typeface="Roboto"/>
              <a:ea typeface="Roboto"/>
              <a:cs typeface="Roboto"/>
              <a:sym typeface="Roboto"/>
            </a:endParaRPr>
          </a:p>
        </p:txBody>
      </p:sp>
      <p:sp>
        <p:nvSpPr>
          <p:cNvPr id="6322" name="Google Shape;6322;p63"/>
          <p:cNvSpPr txBox="1"/>
          <p:nvPr/>
        </p:nvSpPr>
        <p:spPr>
          <a:xfrm>
            <a:off x="5225153" y="220688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434343"/>
                </a:solidFill>
                <a:latin typeface="Roboto"/>
                <a:ea typeface="Roboto"/>
                <a:cs typeface="Roboto"/>
                <a:sym typeface="Roboto"/>
              </a:rPr>
              <a:t>64</a:t>
            </a:r>
            <a:endParaRPr sz="1000" dirty="0">
              <a:solidFill>
                <a:srgbClr val="434343"/>
              </a:solidFill>
              <a:latin typeface="Roboto"/>
              <a:ea typeface="Roboto"/>
              <a:cs typeface="Roboto"/>
              <a:sym typeface="Roboto"/>
            </a:endParaRPr>
          </a:p>
        </p:txBody>
      </p:sp>
      <p:sp>
        <p:nvSpPr>
          <p:cNvPr id="6323" name="Google Shape;6323;p63"/>
          <p:cNvSpPr txBox="1"/>
          <p:nvPr/>
        </p:nvSpPr>
        <p:spPr>
          <a:xfrm>
            <a:off x="5529546" y="63545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434343"/>
                </a:solidFill>
                <a:latin typeface="Roboto"/>
                <a:ea typeface="Roboto"/>
                <a:cs typeface="Roboto"/>
                <a:sym typeface="Roboto"/>
              </a:rPr>
              <a:t>32+64</a:t>
            </a:r>
            <a:endParaRPr sz="1000" dirty="0">
              <a:solidFill>
                <a:srgbClr val="434343"/>
              </a:solidFill>
              <a:latin typeface="Roboto"/>
              <a:ea typeface="Roboto"/>
              <a:cs typeface="Roboto"/>
              <a:sym typeface="Roboto"/>
            </a:endParaRPr>
          </a:p>
        </p:txBody>
      </p:sp>
      <p:sp>
        <p:nvSpPr>
          <p:cNvPr id="6324" name="Google Shape;6324;p63"/>
          <p:cNvSpPr txBox="1"/>
          <p:nvPr/>
        </p:nvSpPr>
        <p:spPr>
          <a:xfrm>
            <a:off x="5889583" y="63546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434343"/>
                </a:solidFill>
                <a:latin typeface="Roboto"/>
                <a:ea typeface="Roboto"/>
                <a:cs typeface="Roboto"/>
                <a:sym typeface="Roboto"/>
              </a:rPr>
              <a:t>32</a:t>
            </a:r>
            <a:endParaRPr sz="1000" dirty="0">
              <a:solidFill>
                <a:srgbClr val="434343"/>
              </a:solidFill>
              <a:latin typeface="Roboto"/>
              <a:ea typeface="Roboto"/>
              <a:cs typeface="Roboto"/>
              <a:sym typeface="Roboto"/>
            </a:endParaRPr>
          </a:p>
        </p:txBody>
      </p:sp>
      <p:sp>
        <p:nvSpPr>
          <p:cNvPr id="6325" name="Google Shape;6325;p63"/>
          <p:cNvSpPr txBox="1"/>
          <p:nvPr/>
        </p:nvSpPr>
        <p:spPr>
          <a:xfrm>
            <a:off x="6123813" y="64354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434343"/>
                </a:solidFill>
                <a:latin typeface="Roboto"/>
                <a:ea typeface="Roboto"/>
                <a:cs typeface="Roboto"/>
                <a:sym typeface="Roboto"/>
              </a:rPr>
              <a:t>32</a:t>
            </a:r>
            <a:endParaRPr sz="1000" dirty="0">
              <a:solidFill>
                <a:srgbClr val="434343"/>
              </a:solidFill>
              <a:latin typeface="Roboto"/>
              <a:ea typeface="Roboto"/>
              <a:cs typeface="Roboto"/>
              <a:sym typeface="Roboto"/>
            </a:endParaRPr>
          </a:p>
        </p:txBody>
      </p:sp>
      <p:sp>
        <p:nvSpPr>
          <p:cNvPr id="6326" name="Google Shape;6326;p63"/>
          <p:cNvSpPr/>
          <p:nvPr/>
        </p:nvSpPr>
        <p:spPr>
          <a:xfrm>
            <a:off x="2709061" y="859703"/>
            <a:ext cx="2558597"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3"/>
          <p:cNvSpPr/>
          <p:nvPr/>
        </p:nvSpPr>
        <p:spPr>
          <a:xfrm>
            <a:off x="2786678" y="92732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3"/>
          <p:cNvSpPr/>
          <p:nvPr/>
        </p:nvSpPr>
        <p:spPr>
          <a:xfrm rot="5400000">
            <a:off x="2786697" y="111559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9" name="Google Shape;6329;p63"/>
          <p:cNvCxnSpPr/>
          <p:nvPr/>
        </p:nvCxnSpPr>
        <p:spPr>
          <a:xfrm rot="10800000" flipH="1">
            <a:off x="3967865" y="116614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30" name="Google Shape;6330;p63"/>
          <p:cNvSpPr/>
          <p:nvPr/>
        </p:nvSpPr>
        <p:spPr>
          <a:xfrm>
            <a:off x="4180961" y="130707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3"/>
          <p:cNvSpPr/>
          <p:nvPr/>
        </p:nvSpPr>
        <p:spPr>
          <a:xfrm>
            <a:off x="4159767" y="92732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rot="5400000" flipH="1">
            <a:off x="2786677" y="131873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3"/>
          <p:cNvSpPr txBox="1"/>
          <p:nvPr/>
        </p:nvSpPr>
        <p:spPr>
          <a:xfrm>
            <a:off x="2735786" y="85669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6346" name="Google Shape;6346;p63"/>
          <p:cNvSpPr txBox="1"/>
          <p:nvPr/>
        </p:nvSpPr>
        <p:spPr>
          <a:xfrm>
            <a:off x="2735786" y="104326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6347" name="Google Shape;6347;p63"/>
          <p:cNvSpPr txBox="1"/>
          <p:nvPr/>
        </p:nvSpPr>
        <p:spPr>
          <a:xfrm>
            <a:off x="4130527" y="889103"/>
            <a:ext cx="1261499" cy="17109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434343"/>
                </a:solidFill>
                <a:latin typeface="Roboto"/>
                <a:ea typeface="Roboto"/>
                <a:cs typeface="Roboto"/>
                <a:sym typeface="Roboto"/>
              </a:rPr>
              <a:t>Convolution 1x1</a:t>
            </a:r>
            <a:endParaRPr sz="1000" dirty="0">
              <a:solidFill>
                <a:srgbClr val="434343"/>
              </a:solidFill>
              <a:latin typeface="Roboto"/>
              <a:ea typeface="Roboto"/>
              <a:cs typeface="Roboto"/>
              <a:sym typeface="Roboto"/>
            </a:endParaRPr>
          </a:p>
        </p:txBody>
      </p:sp>
      <p:sp>
        <p:nvSpPr>
          <p:cNvPr id="6348" name="Google Shape;6348;p63"/>
          <p:cNvSpPr txBox="1"/>
          <p:nvPr/>
        </p:nvSpPr>
        <p:spPr>
          <a:xfrm>
            <a:off x="4167179" y="1091157"/>
            <a:ext cx="1174656" cy="17476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434343"/>
                </a:solidFill>
                <a:latin typeface="Roboto"/>
                <a:ea typeface="Roboto"/>
                <a:cs typeface="Roboto"/>
                <a:sym typeface="Roboto"/>
              </a:rPr>
              <a:t>Skip connection</a:t>
            </a:r>
            <a:endParaRPr sz="1000" dirty="0">
              <a:solidFill>
                <a:srgbClr val="434343"/>
              </a:solidFill>
              <a:latin typeface="Roboto"/>
              <a:ea typeface="Roboto"/>
              <a:cs typeface="Roboto"/>
              <a:sym typeface="Roboto"/>
            </a:endParaRPr>
          </a:p>
        </p:txBody>
      </p:sp>
      <p:sp>
        <p:nvSpPr>
          <p:cNvPr id="6349" name="Google Shape;6349;p63"/>
          <p:cNvSpPr txBox="1"/>
          <p:nvPr/>
        </p:nvSpPr>
        <p:spPr>
          <a:xfrm>
            <a:off x="2735786" y="126404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6350" name="Google Shape;6350;p63"/>
          <p:cNvSpPr txBox="1"/>
          <p:nvPr/>
        </p:nvSpPr>
        <p:spPr>
          <a:xfrm>
            <a:off x="4137997" y="1267863"/>
            <a:ext cx="1092656" cy="20339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434343"/>
                </a:solidFill>
                <a:latin typeface="Roboto"/>
                <a:ea typeface="Roboto"/>
                <a:cs typeface="Roboto"/>
                <a:sym typeface="Roboto"/>
              </a:rPr>
              <a:t>Block copied</a:t>
            </a:r>
            <a:endParaRPr sz="1000" dirty="0">
              <a:solidFill>
                <a:srgbClr val="434343"/>
              </a:solidFill>
              <a:latin typeface="Roboto"/>
              <a:ea typeface="Roboto"/>
              <a:cs typeface="Roboto"/>
              <a:sym typeface="Roboto"/>
            </a:endParaRPr>
          </a:p>
        </p:txBody>
      </p:sp>
      <p:sp>
        <p:nvSpPr>
          <p:cNvPr id="6354" name="Google Shape;6354;p63"/>
          <p:cNvSpPr/>
          <p:nvPr/>
        </p:nvSpPr>
        <p:spPr>
          <a:xfrm>
            <a:off x="731333" y="996904"/>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807533" y="1073104"/>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3"/>
          <p:cNvSpPr/>
          <p:nvPr/>
        </p:nvSpPr>
        <p:spPr>
          <a:xfrm>
            <a:off x="883733" y="1149304"/>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3"/>
          <p:cNvSpPr/>
          <p:nvPr/>
        </p:nvSpPr>
        <p:spPr>
          <a:xfrm>
            <a:off x="959933" y="1225504"/>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3"/>
          <p:cNvSpPr/>
          <p:nvPr/>
        </p:nvSpPr>
        <p:spPr>
          <a:xfrm>
            <a:off x="6715426" y="99062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6791626" y="106682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3"/>
          <p:cNvSpPr/>
          <p:nvPr/>
        </p:nvSpPr>
        <p:spPr>
          <a:xfrm>
            <a:off x="6867826" y="114302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3"/>
          <p:cNvSpPr/>
          <p:nvPr/>
        </p:nvSpPr>
        <p:spPr>
          <a:xfrm>
            <a:off x="6944026" y="121922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65"/>
        <p:cNvGrpSpPr/>
        <p:nvPr/>
      </p:nvGrpSpPr>
      <p:grpSpPr>
        <a:xfrm>
          <a:off x="0" y="0"/>
          <a:ext cx="0" cy="0"/>
          <a:chOff x="0" y="0"/>
          <a:chExt cx="0" cy="0"/>
        </a:xfrm>
      </p:grpSpPr>
      <p:sp>
        <p:nvSpPr>
          <p:cNvPr id="6366" name="Google Shape;6366;p64"/>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67" name="Google Shape;6367;p64"/>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68" name="Google Shape;6368;p64"/>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69" name="Google Shape;6369;p64"/>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70" name="Google Shape;6370;p64"/>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71" name="Google Shape;6371;p64"/>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372" name="Google Shape;6372;p64"/>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73" name="Google Shape;6373;p64"/>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74" name="Google Shape;6374;p64"/>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75" name="Google Shape;6375;p64"/>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376" name="Google Shape;6376;p64"/>
          <p:cNvCxnSpPr>
            <a:stCxn id="6366" idx="0"/>
            <a:endCxn id="6368"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7" name="Google Shape;6377;p64"/>
          <p:cNvCxnSpPr>
            <a:stCxn id="6368" idx="0"/>
            <a:endCxn id="636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78" name="Google Shape;6378;p64"/>
          <p:cNvCxnSpPr>
            <a:stCxn id="6367" idx="0"/>
            <a:endCxn id="6370"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9" name="Google Shape;6379;p64"/>
          <p:cNvCxnSpPr>
            <a:stCxn id="6368" idx="0"/>
            <a:endCxn id="636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80" name="Google Shape;6380;p64"/>
          <p:cNvCxnSpPr>
            <a:stCxn id="6368" idx="0"/>
            <a:endCxn id="636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81" name="Google Shape;6381;p64"/>
          <p:cNvCxnSpPr>
            <a:stCxn id="6367" idx="2"/>
            <a:endCxn id="6368"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2" name="Google Shape;6382;p64"/>
          <p:cNvCxnSpPr>
            <a:stCxn id="6370" idx="0"/>
            <a:endCxn id="6369"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3" name="Google Shape;6383;p64"/>
          <p:cNvCxnSpPr>
            <a:stCxn id="6369" idx="0"/>
            <a:endCxn id="6373"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4" name="Google Shape;6384;p64"/>
          <p:cNvCxnSpPr>
            <a:stCxn id="6373" idx="0"/>
            <a:endCxn id="6374"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5" name="Google Shape;6385;p64"/>
          <p:cNvCxnSpPr>
            <a:stCxn id="6374" idx="0"/>
            <a:endCxn id="6375"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6" name="Google Shape;6386;p64"/>
          <p:cNvCxnSpPr>
            <a:stCxn id="6375" idx="0"/>
            <a:endCxn id="6371"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7" name="Google Shape;6387;p64"/>
          <p:cNvCxnSpPr>
            <a:stCxn id="6371" idx="0"/>
            <a:endCxn id="6372"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6388" name="Google Shape;6388;p64"/>
          <p:cNvSpPr/>
          <p:nvPr/>
        </p:nvSpPr>
        <p:spPr>
          <a:xfrm>
            <a:off x="1135174" y="359054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6389" name="Google Shape;6389;p64"/>
          <p:cNvSpPr/>
          <p:nvPr/>
        </p:nvSpPr>
        <p:spPr>
          <a:xfrm>
            <a:off x="1135174" y="324097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90" name="Google Shape;6390;p64"/>
          <p:cNvSpPr/>
          <p:nvPr/>
        </p:nvSpPr>
        <p:spPr>
          <a:xfrm>
            <a:off x="1135174" y="254183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91" name="Google Shape;6391;p64"/>
          <p:cNvSpPr/>
          <p:nvPr/>
        </p:nvSpPr>
        <p:spPr>
          <a:xfrm>
            <a:off x="1135174" y="289140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92" name="Google Shape;6392;p64"/>
          <p:cNvSpPr/>
          <p:nvPr/>
        </p:nvSpPr>
        <p:spPr>
          <a:xfrm>
            <a:off x="1135174" y="219224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93" name="Google Shape;6393;p64"/>
          <p:cNvSpPr/>
          <p:nvPr/>
        </p:nvSpPr>
        <p:spPr>
          <a:xfrm>
            <a:off x="1135174" y="183346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6394" name="Google Shape;6394;p64"/>
          <p:cNvSpPr txBox="1"/>
          <p:nvPr/>
        </p:nvSpPr>
        <p:spPr>
          <a:xfrm rot="-3921551">
            <a:off x="606475" y="347292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95" name="Google Shape;6395;p64"/>
          <p:cNvSpPr/>
          <p:nvPr/>
        </p:nvSpPr>
        <p:spPr>
          <a:xfrm>
            <a:off x="1135174" y="921874"/>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6396" name="Google Shape;6396;p64"/>
          <p:cNvSpPr/>
          <p:nvPr/>
        </p:nvSpPr>
        <p:spPr>
          <a:xfrm>
            <a:off x="1135174" y="146902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6397" name="Google Shape;6397;p64"/>
          <p:cNvCxnSpPr>
            <a:stCxn id="6388" idx="0"/>
            <a:endCxn id="6389" idx="2"/>
          </p:cNvCxnSpPr>
          <p:nvPr/>
        </p:nvCxnSpPr>
        <p:spPr>
          <a:xfrm rot="10800000">
            <a:off x="1521724" y="3516149"/>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8" name="Google Shape;6398;p64"/>
          <p:cNvCxnSpPr>
            <a:stCxn id="6389" idx="0"/>
            <a:endCxn id="6391" idx="2"/>
          </p:cNvCxnSpPr>
          <p:nvPr/>
        </p:nvCxnSpPr>
        <p:spPr>
          <a:xfrm rot="10800000">
            <a:off x="1521724" y="3166576"/>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9" name="Google Shape;6399;p64"/>
          <p:cNvCxnSpPr>
            <a:stCxn id="6391" idx="0"/>
            <a:endCxn id="6391" idx="0"/>
          </p:cNvCxnSpPr>
          <p:nvPr/>
        </p:nvCxnSpPr>
        <p:spPr>
          <a:xfrm>
            <a:off x="1521724" y="2891402"/>
            <a:ext cx="0" cy="0"/>
          </a:xfrm>
          <a:prstGeom prst="straightConnector1">
            <a:avLst/>
          </a:prstGeom>
          <a:noFill/>
          <a:ln w="9525" cap="flat" cmpd="sng">
            <a:solidFill>
              <a:schemeClr val="dk2"/>
            </a:solidFill>
            <a:prstDash val="solid"/>
            <a:round/>
            <a:headEnd type="none" w="med" len="med"/>
            <a:tailEnd type="none" w="med" len="med"/>
          </a:ln>
        </p:spPr>
      </p:cxnSp>
      <p:cxnSp>
        <p:nvCxnSpPr>
          <p:cNvPr id="6400" name="Google Shape;6400;p64"/>
          <p:cNvCxnSpPr>
            <a:stCxn id="6390" idx="0"/>
            <a:endCxn id="6392" idx="2"/>
          </p:cNvCxnSpPr>
          <p:nvPr/>
        </p:nvCxnSpPr>
        <p:spPr>
          <a:xfrm rot="10800000">
            <a:off x="1521724" y="246743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1" name="Google Shape;6401;p64"/>
          <p:cNvCxnSpPr>
            <a:stCxn id="6391" idx="0"/>
            <a:endCxn id="6391" idx="0"/>
          </p:cNvCxnSpPr>
          <p:nvPr/>
        </p:nvCxnSpPr>
        <p:spPr>
          <a:xfrm>
            <a:off x="1521724" y="2891402"/>
            <a:ext cx="0" cy="0"/>
          </a:xfrm>
          <a:prstGeom prst="straightConnector1">
            <a:avLst/>
          </a:prstGeom>
          <a:noFill/>
          <a:ln w="9525" cap="flat" cmpd="sng">
            <a:solidFill>
              <a:schemeClr val="dk2"/>
            </a:solidFill>
            <a:prstDash val="solid"/>
            <a:round/>
            <a:headEnd type="none" w="med" len="med"/>
            <a:tailEnd type="none" w="med" len="med"/>
          </a:ln>
        </p:spPr>
      </p:cxnSp>
      <p:cxnSp>
        <p:nvCxnSpPr>
          <p:cNvPr id="6402" name="Google Shape;6402;p64"/>
          <p:cNvCxnSpPr>
            <a:stCxn id="6391" idx="0"/>
            <a:endCxn id="6391" idx="0"/>
          </p:cNvCxnSpPr>
          <p:nvPr/>
        </p:nvCxnSpPr>
        <p:spPr>
          <a:xfrm>
            <a:off x="1521724" y="2891402"/>
            <a:ext cx="0" cy="0"/>
          </a:xfrm>
          <a:prstGeom prst="straightConnector1">
            <a:avLst/>
          </a:prstGeom>
          <a:noFill/>
          <a:ln w="9525" cap="flat" cmpd="sng">
            <a:solidFill>
              <a:schemeClr val="dk2"/>
            </a:solidFill>
            <a:prstDash val="solid"/>
            <a:round/>
            <a:headEnd type="none" w="med" len="med"/>
            <a:tailEnd type="none" w="med" len="med"/>
          </a:ln>
        </p:spPr>
      </p:cxnSp>
      <p:cxnSp>
        <p:nvCxnSpPr>
          <p:cNvPr id="6403" name="Google Shape;6403;p64"/>
          <p:cNvCxnSpPr>
            <a:stCxn id="6390" idx="2"/>
            <a:endCxn id="6391" idx="0"/>
          </p:cNvCxnSpPr>
          <p:nvPr/>
        </p:nvCxnSpPr>
        <p:spPr>
          <a:xfrm>
            <a:off x="1521724" y="281693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4" name="Google Shape;6404;p64"/>
          <p:cNvCxnSpPr>
            <a:cxnSpLocks/>
            <a:stCxn id="6392" idx="0"/>
          </p:cNvCxnSpPr>
          <p:nvPr/>
        </p:nvCxnSpPr>
        <p:spPr>
          <a:xfrm rot="10800000">
            <a:off x="1521724" y="2117845"/>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6" name="Google Shape;6406;p64"/>
          <p:cNvCxnSpPr>
            <a:stCxn id="6393" idx="0"/>
            <a:endCxn id="6396" idx="2"/>
          </p:cNvCxnSpPr>
          <p:nvPr/>
        </p:nvCxnSpPr>
        <p:spPr>
          <a:xfrm rot="10800000">
            <a:off x="1521724" y="1744068"/>
            <a:ext cx="0" cy="89400"/>
          </a:xfrm>
          <a:prstGeom prst="straightConnector1">
            <a:avLst/>
          </a:prstGeom>
          <a:noFill/>
          <a:ln w="9525" cap="flat" cmpd="sng">
            <a:solidFill>
              <a:schemeClr val="dk2"/>
            </a:solidFill>
            <a:prstDash val="solid"/>
            <a:round/>
            <a:headEnd type="none" w="med" len="med"/>
            <a:tailEnd type="none" w="med" len="med"/>
          </a:ln>
        </p:spPr>
      </p:cxnSp>
      <p:cxnSp>
        <p:nvCxnSpPr>
          <p:cNvPr id="6407" name="Google Shape;6407;p64"/>
          <p:cNvCxnSpPr>
            <a:stCxn id="6396" idx="0"/>
            <a:endCxn id="6395" idx="2"/>
          </p:cNvCxnSpPr>
          <p:nvPr/>
        </p:nvCxnSpPr>
        <p:spPr>
          <a:xfrm rot="10800000">
            <a:off x="1521724" y="1196924"/>
            <a:ext cx="0" cy="272100"/>
          </a:xfrm>
          <a:prstGeom prst="straightConnector1">
            <a:avLst/>
          </a:prstGeom>
          <a:noFill/>
          <a:ln w="9525" cap="flat" cmpd="sng">
            <a:solidFill>
              <a:schemeClr val="dk2"/>
            </a:solidFill>
            <a:prstDash val="solid"/>
            <a:round/>
            <a:headEnd type="none" w="med" len="med"/>
            <a:tailEnd type="none" w="med" len="med"/>
          </a:ln>
        </p:spPr>
      </p:cxnSp>
      <p:sp>
        <p:nvSpPr>
          <p:cNvPr id="6408" name="Google Shape;6408;p64"/>
          <p:cNvSpPr txBox="1"/>
          <p:nvPr/>
        </p:nvSpPr>
        <p:spPr>
          <a:xfrm rot="-3921551">
            <a:off x="606475" y="278712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09" name="Google Shape;6409;p64"/>
          <p:cNvSpPr txBox="1"/>
          <p:nvPr/>
        </p:nvSpPr>
        <p:spPr>
          <a:xfrm rot="-3921551">
            <a:off x="606475" y="202512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10" name="Google Shape;6410;p64"/>
          <p:cNvSpPr txBox="1"/>
          <p:nvPr/>
        </p:nvSpPr>
        <p:spPr>
          <a:xfrm rot="-3921551">
            <a:off x="606475" y="1685939"/>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411" name="Google Shape;6411;p64"/>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412" name="Google Shape;6412;p64"/>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13" name="Google Shape;6413;p64"/>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14" name="Google Shape;6414;p64"/>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415" name="Google Shape;6415;p64"/>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416" name="Google Shape;6416;p64"/>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417" name="Google Shape;6417;p64"/>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418" name="Google Shape;6418;p64"/>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419" name="Google Shape;6419;p64"/>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420" name="Google Shape;6420;p64"/>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421" name="Google Shape;6421;p64"/>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6422" name="Google Shape;6422;p64"/>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423" name="Google Shape;6423;p64"/>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424" name="Google Shape;6424;p64"/>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425" name="Google Shape;6425;p64"/>
          <p:cNvCxnSpPr>
            <a:stCxn id="6415" idx="0"/>
            <a:endCxn id="6416"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26" name="Google Shape;6426;p64"/>
          <p:cNvCxnSpPr>
            <a:stCxn id="6416" idx="0"/>
            <a:endCxn id="6418"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7" name="Google Shape;6427;p64"/>
          <p:cNvCxnSpPr>
            <a:stCxn id="6418" idx="0"/>
            <a:endCxn id="641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28" name="Google Shape;6428;p64"/>
          <p:cNvCxnSpPr>
            <a:stCxn id="6417" idx="0"/>
            <a:endCxn id="6420"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9" name="Google Shape;6429;p64"/>
          <p:cNvCxnSpPr>
            <a:stCxn id="6418" idx="0"/>
            <a:endCxn id="641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30" name="Google Shape;6430;p64"/>
          <p:cNvCxnSpPr>
            <a:stCxn id="6418" idx="0"/>
            <a:endCxn id="641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31" name="Google Shape;6431;p64"/>
          <p:cNvCxnSpPr>
            <a:stCxn id="6417" idx="2"/>
            <a:endCxn id="6418"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2" name="Google Shape;6432;p64"/>
          <p:cNvCxnSpPr>
            <a:stCxn id="6420" idx="0"/>
            <a:endCxn id="6419"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3" name="Google Shape;6433;p64"/>
          <p:cNvCxnSpPr>
            <a:stCxn id="6419" idx="0"/>
            <a:endCxn id="6422"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4" name="Google Shape;6434;p64"/>
          <p:cNvCxnSpPr>
            <a:stCxn id="6422" idx="0"/>
            <a:endCxn id="6423"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5" name="Google Shape;6435;p64"/>
          <p:cNvCxnSpPr>
            <a:stCxn id="6423" idx="0"/>
            <a:endCxn id="6424"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6" name="Google Shape;6436;p64"/>
          <p:cNvCxnSpPr>
            <a:stCxn id="6424" idx="0"/>
            <a:endCxn id="6421"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7" name="Google Shape;6437;p64"/>
          <p:cNvCxnSpPr>
            <a:stCxn id="6421" idx="0"/>
            <a:endCxn id="6438"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6439" name="Google Shape;6439;p64"/>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440" name="Google Shape;6440;p64"/>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41" name="Google Shape;6441;p64"/>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42" name="Google Shape;6442;p64"/>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443" name="Google Shape;6443;p64"/>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444" name="Google Shape;6444;p64"/>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445" name="Google Shape;6445;p64"/>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446" name="Google Shape;6446;p64"/>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447" name="Google Shape;6447;p64"/>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448" name="Google Shape;6448;p64"/>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449" name="Google Shape;6449;p64"/>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450" name="Google Shape;6450;p64"/>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451" name="Google Shape;6451;p64"/>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55"/>
        <p:cNvGrpSpPr/>
        <p:nvPr/>
      </p:nvGrpSpPr>
      <p:grpSpPr>
        <a:xfrm>
          <a:off x="0" y="0"/>
          <a:ext cx="0" cy="0"/>
          <a:chOff x="0" y="0"/>
          <a:chExt cx="0" cy="0"/>
        </a:xfrm>
      </p:grpSpPr>
      <p:sp>
        <p:nvSpPr>
          <p:cNvPr id="6456" name="Google Shape;6456;p65"/>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457" name="Google Shape;6457;p65"/>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58" name="Google Shape;6458;p65"/>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59" name="Google Shape;6459;p65"/>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6460" name="Google Shape;6460;p65"/>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61" name="Google Shape;6461;p65"/>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6462" name="Google Shape;6462;p65"/>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6463" name="Google Shape;6463;p65"/>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64" name="Google Shape;6464;p65"/>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465" name="Google Shape;6465;p65"/>
          <p:cNvCxnSpPr>
            <a:stCxn id="6456" idx="0"/>
            <a:endCxn id="6458"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6" name="Google Shape;6466;p65"/>
          <p:cNvCxnSpPr>
            <a:stCxn id="6456" idx="0"/>
            <a:endCxn id="6457"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6467" name="Google Shape;6467;p65"/>
          <p:cNvCxnSpPr>
            <a:stCxn id="6456" idx="0"/>
            <a:endCxn id="6460"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8" name="Google Shape;6468;p65"/>
          <p:cNvCxnSpPr>
            <a:stCxn id="6456" idx="0"/>
            <a:endCxn id="6462"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9" name="Google Shape;6469;p65"/>
          <p:cNvCxnSpPr>
            <a:stCxn id="6458" idx="0"/>
            <a:endCxn id="6459"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0" name="Google Shape;6470;p65"/>
          <p:cNvCxnSpPr>
            <a:stCxn id="6460" idx="0"/>
            <a:endCxn id="6461"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1" name="Google Shape;6471;p65"/>
          <p:cNvCxnSpPr>
            <a:stCxn id="6462" idx="0"/>
            <a:endCxn id="6463"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2" name="Google Shape;6472;p65"/>
          <p:cNvCxnSpPr>
            <a:stCxn id="6457" idx="0"/>
            <a:endCxn id="6464"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6473" name="Google Shape;6473;p65"/>
          <p:cNvCxnSpPr>
            <a:stCxn id="6459" idx="0"/>
            <a:endCxn id="6464"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4" name="Google Shape;6474;p65"/>
          <p:cNvCxnSpPr>
            <a:stCxn id="6461" idx="0"/>
            <a:endCxn id="6464"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5" name="Google Shape;6475;p65"/>
          <p:cNvCxnSpPr>
            <a:stCxn id="6463" idx="0"/>
            <a:endCxn id="6464"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79"/>
        <p:cNvGrpSpPr/>
        <p:nvPr/>
      </p:nvGrpSpPr>
      <p:grpSpPr>
        <a:xfrm>
          <a:off x="0" y="0"/>
          <a:ext cx="0" cy="0"/>
          <a:chOff x="0" y="0"/>
          <a:chExt cx="0" cy="0"/>
        </a:xfrm>
      </p:grpSpPr>
      <p:sp>
        <p:nvSpPr>
          <p:cNvPr id="6480" name="Google Shape;6480;p66"/>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481" name="Google Shape;6481;p66"/>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6482" name="Google Shape;6482;p66"/>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6483" name="Google Shape;6483;p66"/>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4" name="Google Shape;6484;p66"/>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6485" name="Google Shape;6485;p66"/>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486" name="Google Shape;6486;p66"/>
          <p:cNvCxnSpPr>
            <a:stCxn id="6485" idx="0"/>
            <a:endCxn id="6487"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6488" name="Google Shape;6488;p66"/>
          <p:cNvCxnSpPr>
            <a:stCxn id="6485" idx="0"/>
            <a:endCxn id="6484"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6489" name="Google Shape;6489;p66"/>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7" name="Google Shape;6487;p66"/>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6490" name="Google Shape;6490;p66"/>
          <p:cNvCxnSpPr>
            <a:stCxn id="6481" idx="2"/>
            <a:endCxn id="6489"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1" name="Google Shape;6491;p66"/>
          <p:cNvCxnSpPr>
            <a:stCxn id="6489" idx="2"/>
            <a:endCxn id="6487"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2" name="Google Shape;6492;p66"/>
          <p:cNvCxnSpPr>
            <a:stCxn id="6483" idx="2"/>
            <a:endCxn id="6482"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6493" name="Google Shape;6493;p66"/>
          <p:cNvCxnSpPr>
            <a:stCxn id="6482" idx="2"/>
            <a:endCxn id="6485"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6494" name="Google Shape;6494;p66"/>
          <p:cNvCxnSpPr>
            <a:stCxn id="6480" idx="2"/>
            <a:endCxn id="6481"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6495" name="Google Shape;6495;p66"/>
          <p:cNvCxnSpPr>
            <a:stCxn id="6480" idx="2"/>
            <a:endCxn id="6483"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6496" name="Google Shape;6496;p66"/>
          <p:cNvCxnSpPr>
            <a:stCxn id="6480" idx="2"/>
            <a:endCxn id="6484"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00"/>
        <p:cNvGrpSpPr/>
        <p:nvPr/>
      </p:nvGrpSpPr>
      <p:grpSpPr>
        <a:xfrm>
          <a:off x="0" y="0"/>
          <a:ext cx="0" cy="0"/>
          <a:chOff x="0" y="0"/>
          <a:chExt cx="0" cy="0"/>
        </a:xfrm>
      </p:grpSpPr>
      <p:sp>
        <p:nvSpPr>
          <p:cNvPr id="6501" name="Google Shape;6501;p67"/>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502" name="Google Shape;6502;p67"/>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03" name="Google Shape;6503;p67"/>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04" name="Google Shape;6504;p67"/>
          <p:cNvCxnSpPr>
            <a:stCxn id="6501" idx="0"/>
            <a:endCxn id="6502"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05" name="Google Shape;6505;p67"/>
          <p:cNvCxnSpPr>
            <a:stCxn id="6503" idx="0"/>
            <a:endCxn id="6503"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6" name="Google Shape;6506;p67"/>
          <p:cNvCxnSpPr>
            <a:stCxn id="6503" idx="0"/>
            <a:endCxn id="6503"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7" name="Google Shape;6507;p67"/>
          <p:cNvCxnSpPr>
            <a:stCxn id="6503" idx="0"/>
            <a:endCxn id="6503"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6508" name="Google Shape;6508;p67"/>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09" name="Google Shape;6509;p67"/>
          <p:cNvCxnSpPr>
            <a:stCxn id="6508" idx="0"/>
            <a:endCxn id="6508"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0" name="Google Shape;6510;p67"/>
          <p:cNvCxnSpPr>
            <a:stCxn id="6508" idx="0"/>
            <a:endCxn id="6508"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1" name="Google Shape;6511;p67"/>
          <p:cNvCxnSpPr>
            <a:stCxn id="6508" idx="0"/>
            <a:endCxn id="6508"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512" name="Google Shape;6512;p67"/>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13" name="Google Shape;6513;p67"/>
          <p:cNvCxnSpPr>
            <a:stCxn id="6512" idx="0"/>
            <a:endCxn id="6512"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4" name="Google Shape;6514;p67"/>
          <p:cNvCxnSpPr>
            <a:stCxn id="6512" idx="0"/>
            <a:endCxn id="6512"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5" name="Google Shape;6515;p67"/>
          <p:cNvCxnSpPr>
            <a:stCxn id="6512" idx="0"/>
            <a:endCxn id="6512"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516" name="Google Shape;6516;p67"/>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17" name="Google Shape;6517;p67"/>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18" name="Google Shape;6518;p67"/>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19" name="Google Shape;6519;p67"/>
          <p:cNvCxnSpPr>
            <a:stCxn id="6518" idx="0"/>
            <a:endCxn id="6518"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0" name="Google Shape;6520;p67"/>
          <p:cNvCxnSpPr>
            <a:stCxn id="6518" idx="0"/>
            <a:endCxn id="6518"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1" name="Google Shape;6521;p67"/>
          <p:cNvCxnSpPr>
            <a:stCxn id="6518" idx="0"/>
            <a:endCxn id="6518"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2" name="Google Shape;6522;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3" name="Google Shape;6523;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4" name="Google Shape;6524;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5" name="Google Shape;6525;p67"/>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6" name="Google Shape;6526;p67"/>
          <p:cNvCxnSpPr>
            <a:stCxn id="6527" idx="0"/>
            <a:endCxn id="6508"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8" name="Google Shape;6528;p67"/>
          <p:cNvCxnSpPr>
            <a:stCxn id="6508" idx="0"/>
            <a:endCxn id="6516"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9" name="Google Shape;6529;p67"/>
          <p:cNvCxnSpPr>
            <a:stCxn id="6516" idx="0"/>
            <a:endCxn id="6517"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0" name="Google Shape;6530;p67"/>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1" name="Google Shape;6531;p67"/>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2" name="Google Shape;6532;p67"/>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3" name="Google Shape;6533;p67"/>
          <p:cNvCxnSpPr>
            <a:stCxn id="6503" idx="2"/>
            <a:endCxn id="6534"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5" name="Google Shape;6535;p67"/>
          <p:cNvCxnSpPr>
            <a:stCxn id="6534" idx="2"/>
            <a:endCxn id="6502"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536" name="Google Shape;6536;p67"/>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37" name="Google Shape;6537;p67"/>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38" name="Google Shape;6538;p67"/>
          <p:cNvCxnSpPr>
            <a:stCxn id="6537" idx="0"/>
            <a:endCxn id="6537"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9" name="Google Shape;6539;p67"/>
          <p:cNvCxnSpPr>
            <a:stCxn id="6537" idx="0"/>
            <a:endCxn id="6537"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40" name="Google Shape;6540;p67"/>
          <p:cNvCxnSpPr>
            <a:stCxn id="6537" idx="0"/>
            <a:endCxn id="6537"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41" name="Google Shape;6541;p67"/>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2" name="Google Shape;6542;p67"/>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3" name="Google Shape;6543;p67"/>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4" name="Google Shape;6544;p67"/>
          <p:cNvCxnSpPr>
            <a:stCxn id="6537"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45" name="Google Shape;6545;p67"/>
          <p:cNvCxnSpPr>
            <a:endCxn id="6536"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546" name="Google Shape;6546;p67"/>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47" name="Google Shape;6547;p67"/>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48" name="Google Shape;6548;p67"/>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49" name="Google Shape;6549;p67"/>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0" name="Google Shape;6550;p67"/>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1" name="Google Shape;6551;p67"/>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6552" name="Google Shape;6552;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553" name="Google Shape;6553;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554" name="Google Shape;6554;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6555" name="Google Shape;6555;p67"/>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6" name="Google Shape;6556;p67"/>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6557" name="Google Shape;6557;p67"/>
          <p:cNvCxnSpPr>
            <a:stCxn id="6558" idx="0"/>
            <a:endCxn id="6555"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59" name="Google Shape;6559;p67"/>
          <p:cNvCxnSpPr>
            <a:stCxn id="6555" idx="0"/>
            <a:endCxn id="6556"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6560" name="Google Shape;6560;p67"/>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61" name="Google Shape;6561;p67"/>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62" name="Google Shape;6562;p67"/>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63" name="Google Shape;6563;p67"/>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6564" name="Google Shape;6564;p67"/>
          <p:cNvCxnSpPr>
            <a:stCxn id="6562" idx="0"/>
            <a:endCxn id="6563"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6565" name="Google Shape;6565;p67"/>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566" name="Google Shape;6566;p67"/>
          <p:cNvCxnSpPr>
            <a:stCxn id="6548" idx="3"/>
            <a:endCxn id="6560"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6567" name="Google Shape;6567;p67"/>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68" name="Google Shape;6568;p67"/>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69" name="Google Shape;6569;p67"/>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0" name="Google Shape;6570;p67"/>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6571" name="Google Shape;6571;p67"/>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72" name="Google Shape;6572;p67"/>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73" name="Google Shape;6573;p67"/>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4" name="Google Shape;6574;p67"/>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5" name="Google Shape;6575;p67"/>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576" name="Google Shape;6576;p67"/>
          <p:cNvCxnSpPr>
            <a:stCxn id="6551" idx="1"/>
            <a:endCxn id="6571"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6577" name="Google Shape;6577;p67"/>
          <p:cNvCxnSpPr>
            <a:stCxn id="6536" idx="2"/>
            <a:endCxn id="6503"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578" name="Google Shape;6578;p67"/>
          <p:cNvCxnSpPr>
            <a:stCxn id="6546" idx="2"/>
            <a:endCxn id="6537"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6579" name="Google Shape;6579;p67"/>
          <p:cNvCxnSpPr>
            <a:stCxn id="6517" idx="0"/>
            <a:endCxn id="6512"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0" name="Google Shape;6580;p67"/>
          <p:cNvCxnSpPr>
            <a:stCxn id="6512" idx="0"/>
            <a:endCxn id="6547"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6581" name="Google Shape;6581;p67"/>
          <p:cNvCxnSpPr>
            <a:stCxn id="6547" idx="0"/>
            <a:endCxn id="6548"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2" name="Google Shape;6582;p67"/>
          <p:cNvCxnSpPr>
            <a:stCxn id="6548" idx="0"/>
            <a:endCxn id="6549"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3" name="Google Shape;6583;p67"/>
          <p:cNvCxnSpPr>
            <a:stCxn id="6549" idx="0"/>
            <a:endCxn id="6550"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4" name="Google Shape;6584;p67"/>
          <p:cNvCxnSpPr>
            <a:stCxn id="6550" idx="0"/>
            <a:endCxn id="6551"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5" name="Google Shape;6585;p67"/>
          <p:cNvCxnSpPr>
            <a:stCxn id="6556" idx="0"/>
            <a:endCxn id="6567"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6586" name="Google Shape;6586;p67"/>
          <p:cNvCxnSpPr>
            <a:stCxn id="6571" idx="0"/>
            <a:endCxn id="6572"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87" name="Google Shape;6587;p67"/>
          <p:cNvCxnSpPr>
            <a:stCxn id="6572" idx="0"/>
            <a:endCxn id="6573"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88" name="Google Shape;6588;p67"/>
          <p:cNvCxnSpPr>
            <a:stCxn id="6573" idx="0"/>
            <a:endCxn id="6574"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6589" name="Google Shape;6589;p67"/>
          <p:cNvCxnSpPr>
            <a:stCxn id="6574" idx="0"/>
            <a:endCxn id="6575"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6590" name="Google Shape;6590;p67"/>
          <p:cNvCxnSpPr>
            <a:stCxn id="6567" idx="0"/>
            <a:endCxn id="6568"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1" name="Google Shape;6591;p67"/>
          <p:cNvCxnSpPr>
            <a:stCxn id="6568" idx="0"/>
            <a:endCxn id="6569"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2" name="Google Shape;6592;p67"/>
          <p:cNvCxnSpPr>
            <a:stCxn id="6569" idx="0"/>
            <a:endCxn id="6570"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6593" name="Google Shape;6593;p67"/>
          <p:cNvCxnSpPr>
            <a:stCxn id="6560" idx="0"/>
            <a:endCxn id="6561"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4" name="Google Shape;6594;p67"/>
          <p:cNvCxnSpPr>
            <a:stCxn id="6561" idx="0"/>
            <a:endCxn id="6562"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5" name="Google Shape;6595;p67"/>
          <p:cNvCxnSpPr>
            <a:stCxn id="6563" idx="0"/>
            <a:endCxn id="6565"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6596" name="Google Shape;6596;p67"/>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6597" name="Google Shape;6597;p67"/>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598" name="Google Shape;6598;p67"/>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6599" name="Google Shape;6599;p67"/>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600" name="Google Shape;6600;p67"/>
          <p:cNvSpPr/>
          <p:nvPr/>
        </p:nvSpPr>
        <p:spPr>
          <a:xfrm rot="5400000">
            <a:off x="64062" y="3693950"/>
            <a:ext cx="1453500" cy="39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601" name="Google Shape;6601;p67"/>
          <p:cNvSpPr/>
          <p:nvPr/>
        </p:nvSpPr>
        <p:spPr>
          <a:xfrm rot="5400000">
            <a:off x="550620"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ConvTranspose2d</a:t>
            </a:r>
            <a:endParaRPr sz="1200"/>
          </a:p>
        </p:txBody>
      </p:sp>
      <p:sp>
        <p:nvSpPr>
          <p:cNvPr id="6602" name="Google Shape;6602;p67"/>
          <p:cNvSpPr/>
          <p:nvPr/>
        </p:nvSpPr>
        <p:spPr>
          <a:xfrm rot="5400000">
            <a:off x="103710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603" name="Google Shape;6603;p67"/>
          <p:cNvCxnSpPr>
            <a:stCxn id="6600" idx="0"/>
            <a:endCxn id="6601" idx="2"/>
          </p:cNvCxnSpPr>
          <p:nvPr/>
        </p:nvCxnSpPr>
        <p:spPr>
          <a:xfrm>
            <a:off x="986112" y="3889250"/>
            <a:ext cx="96000" cy="0"/>
          </a:xfrm>
          <a:prstGeom prst="straightConnector1">
            <a:avLst/>
          </a:prstGeom>
          <a:noFill/>
          <a:ln w="9525" cap="flat" cmpd="sng">
            <a:solidFill>
              <a:schemeClr val="dk2"/>
            </a:solidFill>
            <a:prstDash val="solid"/>
            <a:round/>
            <a:headEnd type="none" w="med" len="med"/>
            <a:tailEnd type="none" w="med" len="med"/>
          </a:ln>
        </p:spPr>
      </p:cxnSp>
      <p:cxnSp>
        <p:nvCxnSpPr>
          <p:cNvPr id="6604" name="Google Shape;6604;p67"/>
          <p:cNvCxnSpPr>
            <a:stCxn id="6602" idx="0"/>
            <a:endCxn id="6602"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5" name="Google Shape;6605;p67"/>
          <p:cNvCxnSpPr>
            <a:stCxn id="6602" idx="0"/>
            <a:endCxn id="6602"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6" name="Google Shape;6606;p67"/>
          <p:cNvCxnSpPr>
            <a:stCxn id="6602" idx="0"/>
            <a:endCxn id="6602"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7" name="Google Shape;6607;p67"/>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8" name="Google Shape;6608;p67"/>
          <p:cNvCxnSpPr/>
          <p:nvPr/>
        </p:nvCxnSpPr>
        <p:spPr>
          <a:xfrm>
            <a:off x="1959227"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9" name="Google Shape;6609;p67"/>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10" name="Google Shape;6610;p67"/>
          <p:cNvCxnSpPr>
            <a:stCxn id="6602" idx="2"/>
          </p:cNvCxnSpPr>
          <p:nvPr/>
        </p:nvCxnSpPr>
        <p:spPr>
          <a:xfrm rot="10800000">
            <a:off x="147285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11" name="Google Shape;6611;p67"/>
          <p:cNvCxnSpPr>
            <a:endCxn id="6601" idx="0"/>
          </p:cNvCxnSpPr>
          <p:nvPr/>
        </p:nvCxnSpPr>
        <p:spPr>
          <a:xfrm rot="10800000">
            <a:off x="1472670" y="3889250"/>
            <a:ext cx="95700" cy="0"/>
          </a:xfrm>
          <a:prstGeom prst="straightConnector1">
            <a:avLst/>
          </a:prstGeom>
          <a:noFill/>
          <a:ln w="9525" cap="flat" cmpd="sng">
            <a:solidFill>
              <a:schemeClr val="dk2"/>
            </a:solidFill>
            <a:prstDash val="solid"/>
            <a:round/>
            <a:headEnd type="none" w="med" len="med"/>
            <a:tailEnd type="none" w="med" len="med"/>
          </a:ln>
        </p:spPr>
      </p:cxnSp>
      <p:sp>
        <p:nvSpPr>
          <p:cNvPr id="6612" name="Google Shape;6612;p67"/>
          <p:cNvSpPr/>
          <p:nvPr/>
        </p:nvSpPr>
        <p:spPr>
          <a:xfrm rot="5400000">
            <a:off x="1523379"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613" name="Google Shape;6613;p67"/>
          <p:cNvSpPr/>
          <p:nvPr/>
        </p:nvSpPr>
        <p:spPr>
          <a:xfrm rot="5400000">
            <a:off x="200986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614" name="Google Shape;6614;p67"/>
          <p:cNvCxnSpPr>
            <a:stCxn id="6613" idx="0"/>
            <a:endCxn id="6613"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5" name="Google Shape;6615;p67"/>
          <p:cNvCxnSpPr>
            <a:stCxn id="6613" idx="0"/>
            <a:endCxn id="6613"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6" name="Google Shape;6616;p67"/>
          <p:cNvCxnSpPr>
            <a:stCxn id="6613" idx="0"/>
            <a:endCxn id="6613"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7" name="Google Shape;6617;p67"/>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8" name="Google Shape;6618;p67"/>
          <p:cNvCxnSpPr/>
          <p:nvPr/>
        </p:nvCxnSpPr>
        <p:spPr>
          <a:xfrm>
            <a:off x="2175601"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9" name="Google Shape;6619;p67"/>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20" name="Google Shape;6620;p67"/>
          <p:cNvCxnSpPr>
            <a:stCxn id="6613" idx="2"/>
          </p:cNvCxnSpPr>
          <p:nvPr/>
        </p:nvCxnSpPr>
        <p:spPr>
          <a:xfrm rot="10800000">
            <a:off x="244561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1" name="Google Shape;6621;p67"/>
          <p:cNvCxnSpPr>
            <a:endCxn id="6612" idx="0"/>
          </p:cNvCxnSpPr>
          <p:nvPr/>
        </p:nvCxnSpPr>
        <p:spPr>
          <a:xfrm rot="10800000">
            <a:off x="2445429"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2" name="Google Shape;6622;p67"/>
          <p:cNvCxnSpPr>
            <a:stCxn id="6612" idx="2"/>
            <a:endCxn id="6602" idx="0"/>
          </p:cNvCxnSpPr>
          <p:nvPr/>
        </p:nvCxnSpPr>
        <p:spPr>
          <a:xfrm flipH="1">
            <a:off x="1959129" y="3889250"/>
            <a:ext cx="957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623" name="Google Shape;6623;p67"/>
          <p:cNvCxnSpPr>
            <a:endCxn id="6613" idx="0"/>
          </p:cNvCxnSpPr>
          <p:nvPr/>
        </p:nvCxnSpPr>
        <p:spPr>
          <a:xfrm flipH="1">
            <a:off x="2931916" y="3888050"/>
            <a:ext cx="95700" cy="1200"/>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27"/>
        <p:cNvGrpSpPr/>
        <p:nvPr/>
      </p:nvGrpSpPr>
      <p:grpSpPr>
        <a:xfrm>
          <a:off x="0" y="0"/>
          <a:ext cx="0" cy="0"/>
          <a:chOff x="0" y="0"/>
          <a:chExt cx="0" cy="0"/>
        </a:xfrm>
      </p:grpSpPr>
      <p:sp>
        <p:nvSpPr>
          <p:cNvPr id="6628" name="Google Shape;6628;p68"/>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629" name="Google Shape;6629;p68"/>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0" name="Google Shape;6630;p68"/>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1" name="Google Shape;6631;p68"/>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32" name="Google Shape;6632;p68"/>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3" name="Google Shape;6633;p68"/>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34" name="Google Shape;6634;p68"/>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6635" name="Google Shape;6635;p68"/>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6" name="Google Shape;6636;p68"/>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637" name="Google Shape;6637;p68"/>
          <p:cNvCxnSpPr>
            <a:stCxn id="6628" idx="0"/>
            <a:endCxn id="6630"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6638" name="Google Shape;6638;p68"/>
          <p:cNvCxnSpPr>
            <a:stCxn id="6628" idx="0"/>
            <a:endCxn id="6629"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6639" name="Google Shape;6639;p68"/>
          <p:cNvCxnSpPr>
            <a:stCxn id="6628" idx="0"/>
            <a:endCxn id="6632"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6640" name="Google Shape;6640;p68"/>
          <p:cNvCxnSpPr>
            <a:stCxn id="6628" idx="0"/>
            <a:endCxn id="6634"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6641" name="Google Shape;6641;p68"/>
          <p:cNvCxnSpPr>
            <a:stCxn id="6630" idx="0"/>
            <a:endCxn id="6631"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642" name="Google Shape;6642;p68"/>
          <p:cNvCxnSpPr>
            <a:stCxn id="6632" idx="0"/>
            <a:endCxn id="6633"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43" name="Google Shape;6643;p68"/>
          <p:cNvCxnSpPr>
            <a:stCxn id="6634" idx="0"/>
            <a:endCxn id="6635"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44" name="Google Shape;6644;p68"/>
          <p:cNvCxnSpPr>
            <a:stCxn id="6629" idx="0"/>
            <a:endCxn id="6636"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6645" name="Google Shape;6645;p68"/>
          <p:cNvCxnSpPr>
            <a:stCxn id="6631" idx="0"/>
            <a:endCxn id="6636"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46" name="Google Shape;6646;p68"/>
          <p:cNvCxnSpPr>
            <a:stCxn id="6633" idx="0"/>
            <a:endCxn id="6647"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6648" name="Google Shape;6648;p68"/>
          <p:cNvCxnSpPr>
            <a:stCxn id="6635" idx="0"/>
            <a:endCxn id="6636"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6647" name="Google Shape;6647;p68"/>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6649" name="Google Shape;6649;p68"/>
          <p:cNvCxnSpPr>
            <a:stCxn id="6647" idx="0"/>
            <a:endCxn id="6636"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6650" name="Google Shape;6650;p68"/>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651" name="Google Shape;6651;p68"/>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2" name="Google Shape;6652;p68"/>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3" name="Google Shape;6653;p68"/>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4" name="Google Shape;6654;p68"/>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55" name="Google Shape;6655;p68"/>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6656" name="Google Shape;6656;p68"/>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7" name="Google Shape;6657;p68"/>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658" name="Google Shape;6658;p68"/>
          <p:cNvCxnSpPr>
            <a:stCxn id="6650" idx="0"/>
            <a:endCxn id="6652"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6659" name="Google Shape;6659;p68"/>
          <p:cNvCxnSpPr>
            <a:stCxn id="6650" idx="0"/>
            <a:endCxn id="6651"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660" name="Google Shape;6660;p68"/>
          <p:cNvCxnSpPr>
            <a:stCxn id="6650" idx="0"/>
            <a:endCxn id="6653"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61" name="Google Shape;6661;p68"/>
          <p:cNvCxnSpPr>
            <a:stCxn id="6650" idx="0"/>
            <a:endCxn id="6655"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662" name="Google Shape;6662;p68"/>
          <p:cNvCxnSpPr>
            <a:stCxn id="6652" idx="0"/>
            <a:endCxn id="6663"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664" name="Google Shape;6664;p68"/>
          <p:cNvCxnSpPr>
            <a:stCxn id="6653" idx="0"/>
            <a:endCxn id="6654"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65" name="Google Shape;6665;p68"/>
          <p:cNvCxnSpPr>
            <a:stCxn id="6655" idx="0"/>
            <a:endCxn id="6656"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66" name="Google Shape;6666;p68"/>
          <p:cNvCxnSpPr>
            <a:stCxn id="6651" idx="0"/>
            <a:endCxn id="6657"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667" name="Google Shape;6667;p68"/>
          <p:cNvCxnSpPr>
            <a:stCxn id="6654" idx="0"/>
            <a:endCxn id="6668"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669" name="Google Shape;6669;p68"/>
          <p:cNvCxnSpPr>
            <a:stCxn id="6656" idx="0"/>
            <a:endCxn id="6657"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668" name="Google Shape;6668;p68"/>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6670" name="Google Shape;6670;p68"/>
          <p:cNvCxnSpPr>
            <a:stCxn id="6668" idx="0"/>
            <a:endCxn id="6657"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671" name="Google Shape;6671;p68"/>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6672" name="Google Shape;6672;p68"/>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6663" name="Google Shape;6663;p68"/>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6673" name="Google Shape;6673;p68"/>
          <p:cNvCxnSpPr>
            <a:stCxn id="6652" idx="0"/>
            <a:endCxn id="6672"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74" name="Google Shape;6674;p68"/>
          <p:cNvCxnSpPr>
            <a:stCxn id="6672"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75" name="Google Shape;6675;p68"/>
          <p:cNvCxnSpPr>
            <a:stCxn id="6663" idx="0"/>
            <a:endCxn id="6657"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676" name="Google Shape;6676;p68"/>
          <p:cNvCxnSpPr>
            <a:stCxn id="6654" idx="0"/>
            <a:endCxn id="6671"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677" name="Google Shape;6677;p68"/>
          <p:cNvCxnSpPr>
            <a:stCxn id="6671" idx="0"/>
            <a:endCxn id="6657"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678" name="Google Shape;6678;p68"/>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679" name="Google Shape;6679;p68"/>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83"/>
        <p:cNvGrpSpPr/>
        <p:nvPr/>
      </p:nvGrpSpPr>
      <p:grpSpPr>
        <a:xfrm>
          <a:off x="0" y="0"/>
          <a:ext cx="0" cy="0"/>
          <a:chOff x="0" y="0"/>
          <a:chExt cx="0" cy="0"/>
        </a:xfrm>
      </p:grpSpPr>
      <p:sp>
        <p:nvSpPr>
          <p:cNvPr id="6684" name="Google Shape;6684;p69"/>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685" name="Google Shape;6685;p69"/>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686" name="Google Shape;6686;p69"/>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687" name="Google Shape;6687;p69"/>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9"/>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9"/>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0" name="Google Shape;6690;p69"/>
          <p:cNvCxnSpPr>
            <a:stCxn id="6689" idx="0"/>
            <a:endCxn id="6687"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1" name="Google Shape;6691;p69"/>
          <p:cNvCxnSpPr>
            <a:stCxn id="6687" idx="0"/>
            <a:endCxn id="6688"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692" name="Google Shape;6692;p69"/>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3" name="Google Shape;6693;p69"/>
          <p:cNvCxnSpPr>
            <a:stCxn id="6688" idx="0"/>
            <a:endCxn id="6692"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4" name="Google Shape;6694;p69"/>
          <p:cNvCxnSpPr>
            <a:stCxn id="6689" idx="6"/>
            <a:endCxn id="6684"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695" name="Google Shape;6695;p69"/>
          <p:cNvCxnSpPr>
            <a:stCxn id="6684" idx="3"/>
            <a:endCxn id="6687"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696" name="Google Shape;6696;p69"/>
          <p:cNvCxnSpPr>
            <a:stCxn id="6687" idx="6"/>
            <a:endCxn id="6685"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697" name="Google Shape;6697;p69"/>
          <p:cNvCxnSpPr>
            <a:stCxn id="6685" idx="3"/>
            <a:endCxn id="6688"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698" name="Google Shape;6698;p69"/>
          <p:cNvCxnSpPr>
            <a:stCxn id="6688" idx="6"/>
            <a:endCxn id="6686"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699" name="Google Shape;6699;p69"/>
          <p:cNvCxnSpPr>
            <a:stCxn id="6686" idx="3"/>
            <a:endCxn id="6692"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700" name="Google Shape;6700;p69"/>
          <p:cNvCxnSpPr>
            <a:stCxn id="6692"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01" name="Google Shape;6701;p69"/>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02" name="Google Shape;6702;p69"/>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703" name="Google Shape;6703;p69"/>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704" name="Google Shape;6704;p69"/>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9"/>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9"/>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7" name="Google Shape;6707;p69"/>
          <p:cNvCxnSpPr>
            <a:stCxn id="6706" idx="0"/>
            <a:endCxn id="6704"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08" name="Google Shape;6708;p69"/>
          <p:cNvCxnSpPr>
            <a:stCxn id="6704" idx="0"/>
            <a:endCxn id="6705"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709" name="Google Shape;6709;p69"/>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0" name="Google Shape;6710;p69"/>
          <p:cNvCxnSpPr>
            <a:stCxn id="6705" idx="0"/>
            <a:endCxn id="6709"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11" name="Google Shape;6711;p69"/>
          <p:cNvCxnSpPr>
            <a:stCxn id="6706" idx="6"/>
            <a:endCxn id="6701"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712" name="Google Shape;6712;p69"/>
          <p:cNvCxnSpPr>
            <a:stCxn id="6701" idx="3"/>
            <a:endCxn id="6704"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13" name="Google Shape;6713;p69"/>
          <p:cNvCxnSpPr>
            <a:stCxn id="6704" idx="6"/>
            <a:endCxn id="6702"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14" name="Google Shape;6714;p69"/>
          <p:cNvCxnSpPr>
            <a:stCxn id="6702" idx="3"/>
            <a:endCxn id="6705"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15" name="Google Shape;6715;p69"/>
          <p:cNvCxnSpPr>
            <a:stCxn id="6705" idx="6"/>
            <a:endCxn id="6703"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716" name="Google Shape;6716;p69"/>
          <p:cNvCxnSpPr>
            <a:stCxn id="6703" idx="3"/>
            <a:endCxn id="6709"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717" name="Google Shape;6717;p69"/>
          <p:cNvCxnSpPr>
            <a:stCxn id="6709"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18" name="Google Shape;6718;p69"/>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19" name="Google Shape;6719;p69"/>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0" name="Google Shape;6720;p69"/>
          <p:cNvCxnSpPr>
            <a:stCxn id="6718" idx="3"/>
            <a:endCxn id="6719"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6721" name="Google Shape;6721;p69"/>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22" name="Google Shape;6722;p69"/>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3" name="Google Shape;6723;p69"/>
          <p:cNvCxnSpPr>
            <a:stCxn id="6721" idx="3"/>
            <a:endCxn id="6722"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6724" name="Google Shape;6724;p69"/>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25" name="Google Shape;6725;p69"/>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6" name="Google Shape;6726;p69"/>
          <p:cNvCxnSpPr>
            <a:stCxn id="6724" idx="3"/>
            <a:endCxn id="6725"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27" name="Google Shape;6727;p69"/>
          <p:cNvCxnSpPr>
            <a:endCxn id="6719"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728" name="Google Shape;6728;p69"/>
          <p:cNvCxnSpPr>
            <a:stCxn id="6706" idx="0"/>
            <a:endCxn id="6722"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729" name="Google Shape;6729;p69"/>
          <p:cNvCxnSpPr>
            <a:stCxn id="6706" idx="0"/>
            <a:endCxn id="6725"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730" name="Google Shape;6730;p69"/>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731" name="Google Shape;6731;p69"/>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2" name="Google Shape;6732;p69"/>
          <p:cNvCxnSpPr>
            <a:stCxn id="6719" idx="6"/>
            <a:endCxn id="6705"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6733" name="Google Shape;6733;p69"/>
          <p:cNvCxnSpPr>
            <a:stCxn id="6722" idx="6"/>
            <a:endCxn id="6730"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34" name="Google Shape;6734;p69"/>
          <p:cNvCxnSpPr>
            <a:stCxn id="6730" idx="3"/>
            <a:endCxn id="6731"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35" name="Google Shape;6735;p69"/>
          <p:cNvCxnSpPr>
            <a:stCxn id="6725" idx="6"/>
            <a:endCxn id="6731"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6736" name="Google Shape;6736;p69"/>
          <p:cNvCxnSpPr>
            <a:stCxn id="6731" idx="6"/>
            <a:endCxn id="6709"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6737" name="Google Shape;6737;p69"/>
          <p:cNvCxnSpPr>
            <a:stCxn id="6706" idx="0"/>
            <a:endCxn id="6718"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6738" name="Google Shape;6738;p69"/>
          <p:cNvCxnSpPr>
            <a:stCxn id="6706" idx="0"/>
            <a:endCxn id="6721"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6739" name="Google Shape;6739;p69"/>
          <p:cNvCxnSpPr>
            <a:stCxn id="6706" idx="0"/>
            <a:endCxn id="6724"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6740" name="Google Shape;6740;p69"/>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741" name="Google Shape;6741;p69"/>
          <p:cNvCxnSpPr>
            <a:endCxn id="6740"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2" name="Google Shape;6742;p69"/>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743" name="Google Shape;6743;p69"/>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744" name="Google Shape;6744;p69"/>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745" name="Google Shape;6745;p69"/>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6" name="Google Shape;6746;p69"/>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6747" name="Google Shape;6747;p69"/>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748" name="Google Shape;6748;p69"/>
          <p:cNvCxnSpPr>
            <a:endCxn id="6747"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9" name="Google Shape;6749;p69"/>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750" name="Google Shape;6750;p69"/>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751" name="Google Shape;6751;p69"/>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752" name="Google Shape;6752;p69"/>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6753" name="Google Shape;6753;p69"/>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6754" name="Google Shape;6754;p69"/>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5" name="Google Shape;6755;p69"/>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6756" name="Google Shape;6756;p69"/>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6757" name="Google Shape;6757;p69"/>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6758" name="Google Shape;6758;p69"/>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6759" name="Google Shape;6759;p69"/>
          <p:cNvCxnSpPr>
            <a:stCxn id="6754"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6760" name="Google Shape;6760;p69"/>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64"/>
        <p:cNvGrpSpPr/>
        <p:nvPr/>
      </p:nvGrpSpPr>
      <p:grpSpPr>
        <a:xfrm>
          <a:off x="0" y="0"/>
          <a:ext cx="0" cy="0"/>
          <a:chOff x="0" y="0"/>
          <a:chExt cx="0" cy="0"/>
        </a:xfrm>
      </p:grpSpPr>
      <p:sp>
        <p:nvSpPr>
          <p:cNvPr id="6765" name="Google Shape;6765;p70"/>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766" name="Google Shape;6766;p70"/>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767" name="Google Shape;6767;p70"/>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768" name="Google Shape;6768;p70"/>
          <p:cNvCxnSpPr>
            <a:stCxn id="6765" idx="0"/>
            <a:endCxn id="6766"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6769" name="Google Shape;6769;p70"/>
          <p:cNvCxnSpPr>
            <a:stCxn id="6767" idx="0"/>
            <a:endCxn id="676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0" name="Google Shape;6770;p70"/>
          <p:cNvCxnSpPr>
            <a:stCxn id="6767" idx="0"/>
            <a:endCxn id="676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1" name="Google Shape;6771;p70"/>
          <p:cNvCxnSpPr>
            <a:stCxn id="6767" idx="0"/>
            <a:endCxn id="676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2" name="Google Shape;6772;p70"/>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773" name="Google Shape;6773;p70"/>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774" name="Google Shape;6774;p70"/>
          <p:cNvCxnSpPr>
            <a:stCxn id="6767"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5" name="Google Shape;6775;p70"/>
          <p:cNvCxnSpPr>
            <a:endCxn id="6766"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6" name="Google Shape;6776;p70"/>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6777" name="Google Shape;6777;p70"/>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6778" name="Google Shape;6778;p70"/>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79" name="Google Shape;6779;p70"/>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0"/>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0"/>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0"/>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0"/>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4" name="Google Shape;6784;p70"/>
          <p:cNvCxnSpPr>
            <a:stCxn id="6779" idx="6"/>
            <a:endCxn id="6780"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785" name="Google Shape;6785;p70"/>
          <p:cNvCxnSpPr>
            <a:stCxn id="6780" idx="6"/>
            <a:endCxn id="6781"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6" name="Google Shape;6786;p70"/>
          <p:cNvCxnSpPr>
            <a:stCxn id="6781" idx="6"/>
            <a:endCxn id="6782"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7" name="Google Shape;6787;p70"/>
          <p:cNvCxnSpPr>
            <a:stCxn id="6782" idx="6"/>
            <a:endCxn id="6783"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8" name="Google Shape;6788;p70"/>
          <p:cNvCxnSpPr>
            <a:stCxn id="6779" idx="4"/>
            <a:endCxn id="6781"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789" name="Google Shape;6789;p70"/>
          <p:cNvCxnSpPr>
            <a:stCxn id="6779" idx="4"/>
            <a:endCxn id="6782"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790" name="Google Shape;6790;p70"/>
          <p:cNvCxnSpPr>
            <a:stCxn id="6779" idx="4"/>
            <a:endCxn id="6783"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791" name="Google Shape;6791;p70"/>
          <p:cNvCxnSpPr>
            <a:stCxn id="6780" idx="4"/>
            <a:endCxn id="6782"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792" name="Google Shape;6792;p70"/>
          <p:cNvCxnSpPr>
            <a:stCxn id="6780" idx="4"/>
            <a:endCxn id="6783"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793" name="Google Shape;6793;p70"/>
          <p:cNvCxnSpPr>
            <a:stCxn id="6781" idx="4"/>
            <a:endCxn id="6783"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794" name="Google Shape;6794;p70"/>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95" name="Google Shape;6795;p70"/>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0"/>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0"/>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0"/>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0"/>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0" name="Google Shape;6800;p70"/>
          <p:cNvCxnSpPr>
            <a:stCxn id="6795" idx="6"/>
            <a:endCxn id="6796"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01" name="Google Shape;6801;p70"/>
          <p:cNvCxnSpPr>
            <a:stCxn id="6796" idx="6"/>
            <a:endCxn id="6797"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2" name="Google Shape;6802;p70"/>
          <p:cNvCxnSpPr>
            <a:stCxn id="6797" idx="6"/>
            <a:endCxn id="6798"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3" name="Google Shape;6803;p70"/>
          <p:cNvCxnSpPr>
            <a:stCxn id="6798" idx="6"/>
            <a:endCxn id="6799"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4" name="Google Shape;6804;p70"/>
          <p:cNvCxnSpPr>
            <a:stCxn id="6795" idx="4"/>
            <a:endCxn id="6797"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6805" name="Google Shape;6805;p70"/>
          <p:cNvCxnSpPr>
            <a:stCxn id="6795" idx="4"/>
            <a:endCxn id="6798"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6806" name="Google Shape;6806;p70"/>
          <p:cNvCxnSpPr>
            <a:stCxn id="6795" idx="4"/>
            <a:endCxn id="6799"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6807" name="Google Shape;6807;p70"/>
          <p:cNvCxnSpPr>
            <a:stCxn id="6796" idx="4"/>
            <a:endCxn id="6798"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6808" name="Google Shape;6808;p70"/>
          <p:cNvCxnSpPr>
            <a:stCxn id="6796" idx="4"/>
            <a:endCxn id="6799"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6809" name="Google Shape;6809;p70"/>
          <p:cNvCxnSpPr>
            <a:stCxn id="6797" idx="4"/>
            <a:endCxn id="6799"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6810" name="Google Shape;6810;p70"/>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811" name="Google Shape;6811;p70"/>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812" name="Google Shape;6812;p70"/>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813" name="Google Shape;6813;p70"/>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814" name="Google Shape;6814;p70"/>
          <p:cNvCxnSpPr>
            <a:stCxn id="6811" idx="2"/>
            <a:endCxn id="6815"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6816" name="Google Shape;6816;p70"/>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6817" name="Google Shape;6817;p70"/>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6815" name="Google Shape;6815;p70"/>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818" name="Google Shape;6818;p70"/>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819" name="Google Shape;6819;p70"/>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0"/>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0"/>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0"/>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0"/>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4" name="Google Shape;6824;p70"/>
          <p:cNvCxnSpPr>
            <a:stCxn id="6819" idx="6"/>
            <a:endCxn id="6820"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25" name="Google Shape;6825;p70"/>
          <p:cNvCxnSpPr>
            <a:stCxn id="6820" idx="6"/>
            <a:endCxn id="6821"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6" name="Google Shape;6826;p70"/>
          <p:cNvCxnSpPr>
            <a:stCxn id="6821" idx="6"/>
            <a:endCxn id="6822"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7" name="Google Shape;6827;p70"/>
          <p:cNvCxnSpPr>
            <a:stCxn id="6822" idx="6"/>
            <a:endCxn id="6823"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8" name="Google Shape;6828;p70"/>
          <p:cNvCxnSpPr>
            <a:stCxn id="6819" idx="4"/>
            <a:endCxn id="6821"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829" name="Google Shape;6829;p70"/>
          <p:cNvCxnSpPr>
            <a:stCxn id="6819" idx="4"/>
            <a:endCxn id="6822"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830" name="Google Shape;6830;p70"/>
          <p:cNvCxnSpPr>
            <a:stCxn id="6819" idx="4"/>
            <a:endCxn id="6823"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831" name="Google Shape;6831;p70"/>
          <p:cNvCxnSpPr>
            <a:stCxn id="6820" idx="4"/>
            <a:endCxn id="6822"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832" name="Google Shape;6832;p70"/>
          <p:cNvCxnSpPr>
            <a:stCxn id="6820" idx="4"/>
            <a:endCxn id="6823"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833" name="Google Shape;6833;p70"/>
          <p:cNvCxnSpPr>
            <a:stCxn id="6821" idx="4"/>
            <a:endCxn id="6823"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834" name="Google Shape;6834;p70"/>
          <p:cNvCxnSpPr>
            <a:stCxn id="6818" idx="3"/>
            <a:endCxn id="6810"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6835" name="Google Shape;6835;p70"/>
          <p:cNvCxnSpPr>
            <a:stCxn id="6778" idx="1"/>
            <a:endCxn id="6778"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6836" name="Google Shape;6836;p70"/>
          <p:cNvCxnSpPr>
            <a:stCxn id="6767" idx="0"/>
            <a:endCxn id="6778"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6837" name="Google Shape;6837;p70"/>
          <p:cNvCxnSpPr>
            <a:stCxn id="6815" idx="2"/>
            <a:endCxn id="6778"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6838" name="Google Shape;6838;p70"/>
          <p:cNvCxnSpPr>
            <a:stCxn id="6811" idx="0"/>
            <a:endCxn id="6794"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6839" name="Google Shape;6839;p70"/>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840" name="Google Shape;6840;p70"/>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841" name="Google Shape;6841;p70"/>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842" name="Google Shape;6842;p70"/>
          <p:cNvCxnSpPr>
            <a:stCxn id="6794" idx="3"/>
            <a:endCxn id="6839"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6843" name="Google Shape;6843;p70"/>
          <p:cNvCxnSpPr>
            <a:stCxn id="6839" idx="0"/>
            <a:endCxn id="6840"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6844" name="Google Shape;6844;p70"/>
          <p:cNvCxnSpPr>
            <a:stCxn id="6840" idx="0"/>
            <a:endCxn id="6841"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6845" name="Google Shape;6845;p70"/>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6" name="Google Shape;6846;p70"/>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7" name="Google Shape;6847;p70"/>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8" name="Google Shape;6848;p70"/>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9" name="Google Shape;6849;p70"/>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50" name="Google Shape;6850;p70"/>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51" name="Google Shape;6851;p70"/>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2" name="Google Shape;6852;p70"/>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3" name="Google Shape;6853;p70"/>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6854" name="Google Shape;6854;p70"/>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58"/>
        <p:cNvGrpSpPr/>
        <p:nvPr/>
      </p:nvGrpSpPr>
      <p:grpSpPr>
        <a:xfrm>
          <a:off x="0" y="0"/>
          <a:ext cx="0" cy="0"/>
          <a:chOff x="0" y="0"/>
          <a:chExt cx="0" cy="0"/>
        </a:xfrm>
      </p:grpSpPr>
      <p:sp>
        <p:nvSpPr>
          <p:cNvPr id="6859" name="Google Shape;6859;p71"/>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60" name="Google Shape;6860;p71"/>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861" name="Google Shape;6861;p71"/>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62" name="Google Shape;6862;p71"/>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6863" name="Google Shape;6863;p71"/>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64" name="Google Shape;6864;p71"/>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865" name="Google Shape;6865;p71"/>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6" name="Google Shape;6866;p71"/>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6867" name="Google Shape;6867;p71"/>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8" name="Google Shape;6868;p71"/>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9" name="Google Shape;6869;p71"/>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70" name="Google Shape;6870;p71"/>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871" name="Google Shape;6871;p71"/>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6872" name="Google Shape;6872;p71"/>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3" name="Google Shape;6873;p71"/>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4" name="Google Shape;6874;p71"/>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5" name="Google Shape;6875;p71"/>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6876" name="Google Shape;6876;p71"/>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6877" name="Google Shape;6877;p71"/>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878" name="Google Shape;6878;p71"/>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879" name="Google Shape;6879;p71"/>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880" name="Google Shape;6880;p71"/>
          <p:cNvCxnSpPr>
            <a:stCxn id="6877" idx="3"/>
            <a:endCxn id="6870"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6881" name="Google Shape;6881;p71"/>
          <p:cNvCxnSpPr>
            <a:stCxn id="6877" idx="3"/>
            <a:endCxn id="6869"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6882" name="Google Shape;6882;p71"/>
          <p:cNvCxnSpPr>
            <a:stCxn id="6877" idx="3"/>
            <a:endCxn id="6868"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6883" name="Google Shape;6883;p71"/>
          <p:cNvCxnSpPr>
            <a:stCxn id="6877" idx="3"/>
            <a:endCxn id="6867"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6884" name="Google Shape;6884;p71"/>
          <p:cNvCxnSpPr>
            <a:stCxn id="6877" idx="3"/>
            <a:endCxn id="6866"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6885" name="Google Shape;6885;p71"/>
          <p:cNvCxnSpPr>
            <a:stCxn id="6877" idx="1"/>
            <a:endCxn id="6863"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886" name="Google Shape;6886;p71"/>
          <p:cNvCxnSpPr>
            <a:stCxn id="6877" idx="0"/>
            <a:endCxn id="6878"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887" name="Google Shape;6887;p71"/>
          <p:cNvCxnSpPr>
            <a:stCxn id="6878" idx="3"/>
            <a:endCxn id="6876"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888" name="Google Shape;6888;p71"/>
          <p:cNvCxnSpPr>
            <a:stCxn id="6876" idx="1"/>
            <a:endCxn id="6865"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889" name="Google Shape;6889;p71"/>
          <p:cNvCxnSpPr>
            <a:stCxn id="6876" idx="1"/>
            <a:endCxn id="6864"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890" name="Google Shape;6890;p71"/>
          <p:cNvCxnSpPr>
            <a:stCxn id="6876" idx="1"/>
            <a:endCxn id="6862"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891" name="Google Shape;6891;p71"/>
          <p:cNvCxnSpPr>
            <a:stCxn id="6876" idx="1"/>
            <a:endCxn id="6859"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892" name="Google Shape;6892;p71"/>
          <p:cNvCxnSpPr>
            <a:stCxn id="6859" idx="0"/>
            <a:endCxn id="6861"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3" name="Google Shape;6893;p71"/>
          <p:cNvCxnSpPr>
            <a:stCxn id="6862" idx="0"/>
            <a:endCxn id="6861"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4" name="Google Shape;6894;p71"/>
          <p:cNvCxnSpPr>
            <a:stCxn id="6864" idx="0"/>
            <a:endCxn id="6871"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5" name="Google Shape;6895;p71"/>
          <p:cNvCxnSpPr>
            <a:stCxn id="6865" idx="0"/>
            <a:endCxn id="6872"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6" name="Google Shape;6896;p71"/>
          <p:cNvCxnSpPr>
            <a:stCxn id="6863" idx="0"/>
            <a:endCxn id="6871"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7" name="Google Shape;6897;p71"/>
          <p:cNvCxnSpPr>
            <a:stCxn id="6866" idx="0"/>
            <a:endCxn id="6872"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8" name="Google Shape;6898;p71"/>
          <p:cNvCxnSpPr>
            <a:stCxn id="6867" idx="0"/>
            <a:endCxn id="6873"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99" name="Google Shape;6899;p71"/>
          <p:cNvCxnSpPr>
            <a:stCxn id="6868" idx="0"/>
            <a:endCxn id="6873"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0" name="Google Shape;6900;p71"/>
          <p:cNvCxnSpPr>
            <a:stCxn id="6869" idx="0"/>
            <a:endCxn id="6874"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1" name="Google Shape;6901;p71"/>
          <p:cNvCxnSpPr>
            <a:stCxn id="6870" idx="0"/>
            <a:endCxn id="6874"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2" name="Google Shape;6902;p71"/>
          <p:cNvCxnSpPr>
            <a:stCxn id="6861" idx="0"/>
            <a:endCxn id="6875"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903" name="Google Shape;6903;p71"/>
          <p:cNvCxnSpPr>
            <a:stCxn id="6871" idx="0"/>
            <a:endCxn id="6875"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904" name="Google Shape;6904;p71"/>
          <p:cNvCxnSpPr>
            <a:stCxn id="6872" idx="0"/>
            <a:endCxn id="6875"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905" name="Google Shape;6905;p71"/>
          <p:cNvCxnSpPr>
            <a:stCxn id="6873" idx="0"/>
            <a:endCxn id="6875"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906" name="Google Shape;6906;p71"/>
          <p:cNvCxnSpPr>
            <a:stCxn id="6874" idx="0"/>
            <a:endCxn id="6875"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907" name="Google Shape;6907;p71"/>
          <p:cNvCxnSpPr>
            <a:stCxn id="6875" idx="0"/>
            <a:endCxn id="6908"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908" name="Google Shape;6908;p71"/>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909" name="Google Shape;6909;p71"/>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6910" name="Google Shape;6910;p71"/>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6911" name="Google Shape;6911;p71"/>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912" name="Google Shape;6912;p71"/>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913" name="Google Shape;6913;p71"/>
          <p:cNvCxnSpPr>
            <a:stCxn id="6910" idx="0"/>
            <a:endCxn id="6911"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914" name="Google Shape;6914;p71"/>
          <p:cNvCxnSpPr>
            <a:stCxn id="6911" idx="3"/>
            <a:endCxn id="6909"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915" name="Google Shape;6915;p71"/>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916" name="Google Shape;6916;p71"/>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917" name="Google Shape;6917;p71"/>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918" name="Google Shape;6918;p71"/>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919" name="Google Shape;6919;p71"/>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920" name="Google Shape;6920;p71"/>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921" name="Google Shape;6921;p71"/>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2" name="Google Shape;6922;p71"/>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3" name="Google Shape;6923;p71"/>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4" name="Google Shape;6924;p71"/>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6925" name="Google Shape;6925;p71"/>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926" name="Google Shape;6926;p71"/>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927" name="Google Shape;6927;p71"/>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928" name="Google Shape;6928;p71"/>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9" name="Google Shape;6929;p71"/>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30" name="Google Shape;6930;p71"/>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6931" name="Google Shape;6931;p71"/>
          <p:cNvCxnSpPr>
            <a:stCxn id="6930" idx="0"/>
            <a:endCxn id="6932"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6932" name="Google Shape;6932;p71"/>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6933" name="Google Shape;6933;p71"/>
          <p:cNvCxnSpPr>
            <a:stCxn id="6910" idx="3"/>
            <a:endCxn id="6919"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6934" name="Google Shape;6934;p71"/>
          <p:cNvCxnSpPr>
            <a:stCxn id="6910" idx="3"/>
            <a:endCxn id="6917"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6935" name="Google Shape;6935;p71"/>
          <p:cNvCxnSpPr>
            <a:stCxn id="6919" idx="0"/>
            <a:endCxn id="6923"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936" name="Google Shape;6936;p71"/>
          <p:cNvCxnSpPr>
            <a:stCxn id="6917" idx="0"/>
            <a:endCxn id="6922"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937" name="Google Shape;6937;p71"/>
          <p:cNvCxnSpPr>
            <a:stCxn id="6910" idx="1"/>
            <a:endCxn id="6915"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6938" name="Google Shape;6938;p71"/>
          <p:cNvCxnSpPr>
            <a:stCxn id="6915" idx="0"/>
            <a:endCxn id="6921"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939" name="Google Shape;6939;p71"/>
          <p:cNvCxnSpPr>
            <a:stCxn id="6909" idx="0"/>
            <a:endCxn id="6918"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40" name="Google Shape;6940;p71"/>
          <p:cNvCxnSpPr>
            <a:stCxn id="6909" idx="0"/>
            <a:endCxn id="6916"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41" name="Google Shape;6941;p71"/>
          <p:cNvCxnSpPr>
            <a:stCxn id="6909" idx="3"/>
            <a:endCxn id="6920"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6942" name="Google Shape;6942;p71"/>
          <p:cNvCxnSpPr>
            <a:stCxn id="6916" idx="0"/>
            <a:endCxn id="6921"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943" name="Google Shape;6943;p71"/>
          <p:cNvCxnSpPr>
            <a:stCxn id="6918" idx="0"/>
            <a:endCxn id="6922"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944" name="Google Shape;6944;p71"/>
          <p:cNvCxnSpPr>
            <a:stCxn id="6920" idx="0"/>
            <a:endCxn id="6923"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45" name="Google Shape;6945;p71"/>
          <p:cNvCxnSpPr>
            <a:stCxn id="6922" idx="0"/>
            <a:endCxn id="6924"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946" name="Google Shape;6946;p71"/>
          <p:cNvCxnSpPr>
            <a:stCxn id="6924" idx="0"/>
            <a:endCxn id="6929"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7" name="Google Shape;6947;p71"/>
          <p:cNvCxnSpPr>
            <a:stCxn id="6925" idx="0"/>
            <a:endCxn id="6929"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8" name="Google Shape;6948;p71"/>
          <p:cNvCxnSpPr>
            <a:stCxn id="6927" idx="0"/>
            <a:endCxn id="6928"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9" name="Google Shape;6949;p71"/>
          <p:cNvCxnSpPr>
            <a:stCxn id="6926" idx="0"/>
            <a:endCxn id="6928"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50" name="Google Shape;6950;p71"/>
          <p:cNvCxnSpPr>
            <a:stCxn id="6921" idx="0"/>
            <a:endCxn id="6925"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1" name="Google Shape;6951;p71"/>
          <p:cNvCxnSpPr>
            <a:stCxn id="6921" idx="0"/>
            <a:endCxn id="6927"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2" name="Google Shape;6952;p71"/>
          <p:cNvCxnSpPr>
            <a:stCxn id="6928" idx="0"/>
            <a:endCxn id="6930"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953" name="Google Shape;6953;p71"/>
          <p:cNvCxnSpPr>
            <a:stCxn id="6929" idx="0"/>
            <a:endCxn id="6930"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954" name="Google Shape;6954;p71"/>
          <p:cNvCxnSpPr>
            <a:stCxn id="6923" idx="0"/>
            <a:endCxn id="6930"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6955" name="Google Shape;6955;p71"/>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956" name="Google Shape;6956;p71"/>
          <p:cNvCxnSpPr>
            <a:stCxn id="6909" idx="1"/>
            <a:endCxn id="6926"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60"/>
        <p:cNvGrpSpPr/>
        <p:nvPr/>
      </p:nvGrpSpPr>
      <p:grpSpPr>
        <a:xfrm>
          <a:off x="0" y="0"/>
          <a:ext cx="0" cy="0"/>
          <a:chOff x="0" y="0"/>
          <a:chExt cx="0" cy="0"/>
        </a:xfrm>
      </p:grpSpPr>
      <p:sp>
        <p:nvSpPr>
          <p:cNvPr id="7021" name="Google Shape;7021;p72"/>
          <p:cNvSpPr/>
          <p:nvPr/>
        </p:nvSpPr>
        <p:spPr>
          <a:xfrm>
            <a:off x="127436" y="2071518"/>
            <a:ext cx="1018213" cy="2541436"/>
          </a:xfrm>
          <a:prstGeom prst="cube">
            <a:avLst>
              <a:gd name="adj" fmla="val 942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6992;p72">
            <a:extLst>
              <a:ext uri="{FF2B5EF4-FFF2-40B4-BE49-F238E27FC236}">
                <a16:creationId xmlns:a16="http://schemas.microsoft.com/office/drawing/2014/main" id="{52B6A09C-079A-82B9-4BD0-62620584EF2F}"/>
              </a:ext>
            </a:extLst>
          </p:cNvPr>
          <p:cNvSpPr/>
          <p:nvPr/>
        </p:nvSpPr>
        <p:spPr>
          <a:xfrm>
            <a:off x="709963" y="2148909"/>
            <a:ext cx="1047487" cy="2473313"/>
          </a:xfrm>
          <a:prstGeom prst="cube">
            <a:avLst>
              <a:gd name="adj" fmla="val 683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992;p72">
            <a:extLst>
              <a:ext uri="{FF2B5EF4-FFF2-40B4-BE49-F238E27FC236}">
                <a16:creationId xmlns:a16="http://schemas.microsoft.com/office/drawing/2014/main" id="{3D2387A0-FAC9-5CE1-1111-C5668C308EF9}"/>
              </a:ext>
            </a:extLst>
          </p:cNvPr>
          <p:cNvSpPr/>
          <p:nvPr/>
        </p:nvSpPr>
        <p:spPr>
          <a:xfrm>
            <a:off x="1417137" y="2916106"/>
            <a:ext cx="771879" cy="1706116"/>
          </a:xfrm>
          <a:prstGeom prst="cube">
            <a:avLst>
              <a:gd name="adj" fmla="val 6005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92;p72">
            <a:extLst>
              <a:ext uri="{FF2B5EF4-FFF2-40B4-BE49-F238E27FC236}">
                <a16:creationId xmlns:a16="http://schemas.microsoft.com/office/drawing/2014/main" id="{848B95C8-3015-E69E-588D-6E59AA9094F9}"/>
              </a:ext>
            </a:extLst>
          </p:cNvPr>
          <p:cNvSpPr/>
          <p:nvPr/>
        </p:nvSpPr>
        <p:spPr>
          <a:xfrm>
            <a:off x="2074750" y="2916106"/>
            <a:ext cx="903875" cy="1706116"/>
          </a:xfrm>
          <a:prstGeom prst="cube">
            <a:avLst>
              <a:gd name="adj" fmla="val 5263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92;p72">
            <a:extLst>
              <a:ext uri="{FF2B5EF4-FFF2-40B4-BE49-F238E27FC236}">
                <a16:creationId xmlns:a16="http://schemas.microsoft.com/office/drawing/2014/main" id="{E6F34ED1-F395-D9E2-50D9-5A5681D194BE}"/>
              </a:ext>
            </a:extLst>
          </p:cNvPr>
          <p:cNvSpPr/>
          <p:nvPr/>
        </p:nvSpPr>
        <p:spPr>
          <a:xfrm>
            <a:off x="2786875" y="3370738"/>
            <a:ext cx="771879" cy="1248365"/>
          </a:xfrm>
          <a:prstGeom prst="cube">
            <a:avLst>
              <a:gd name="adj" fmla="val 4848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2"/>
          <p:cNvSpPr/>
          <p:nvPr/>
        </p:nvSpPr>
        <p:spPr>
          <a:xfrm>
            <a:off x="5039679" y="3470662"/>
            <a:ext cx="1179086" cy="1176514"/>
          </a:xfrm>
          <a:prstGeom prst="cube">
            <a:avLst>
              <a:gd name="adj" fmla="val 9268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2"/>
          <p:cNvSpPr/>
          <p:nvPr/>
        </p:nvSpPr>
        <p:spPr>
          <a:xfrm>
            <a:off x="3189581" y="1243968"/>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2"/>
          <p:cNvSpPr/>
          <p:nvPr/>
        </p:nvSpPr>
        <p:spPr>
          <a:xfrm>
            <a:off x="7713593" y="77618"/>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7701395" y="348551"/>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2"/>
          <p:cNvSpPr/>
          <p:nvPr/>
        </p:nvSpPr>
        <p:spPr>
          <a:xfrm>
            <a:off x="7793922" y="448145"/>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2"/>
          <p:cNvSpPr/>
          <p:nvPr/>
        </p:nvSpPr>
        <p:spPr>
          <a:xfrm>
            <a:off x="7887178" y="448145"/>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7700665" y="448145"/>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2"/>
          <p:cNvSpPr/>
          <p:nvPr/>
        </p:nvSpPr>
        <p:spPr>
          <a:xfrm>
            <a:off x="7702445" y="348551"/>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2"/>
          <p:cNvSpPr/>
          <p:nvPr/>
        </p:nvSpPr>
        <p:spPr>
          <a:xfrm>
            <a:off x="7796420" y="348551"/>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2"/>
          <p:cNvSpPr/>
          <p:nvPr/>
        </p:nvSpPr>
        <p:spPr>
          <a:xfrm>
            <a:off x="7891441" y="348551"/>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1" name="Google Shape;6971;p72"/>
          <p:cNvCxnSpPr/>
          <p:nvPr/>
        </p:nvCxnSpPr>
        <p:spPr>
          <a:xfrm>
            <a:off x="7737338" y="409937"/>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2" name="Google Shape;6972;p72"/>
          <p:cNvCxnSpPr/>
          <p:nvPr/>
        </p:nvCxnSpPr>
        <p:spPr>
          <a:xfrm>
            <a:off x="7769172" y="376567"/>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973" name="Google Shape;6973;p72"/>
          <p:cNvCxnSpPr/>
          <p:nvPr/>
        </p:nvCxnSpPr>
        <p:spPr>
          <a:xfrm>
            <a:off x="7699554" y="54666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4" name="Google Shape;6974;p72"/>
          <p:cNvCxnSpPr/>
          <p:nvPr/>
        </p:nvCxnSpPr>
        <p:spPr>
          <a:xfrm>
            <a:off x="7699554" y="663878"/>
            <a:ext cx="282300" cy="0"/>
          </a:xfrm>
          <a:prstGeom prst="straightConnector1">
            <a:avLst/>
          </a:prstGeom>
          <a:noFill/>
          <a:ln w="9525" cap="flat" cmpd="sng">
            <a:solidFill>
              <a:schemeClr val="dk2"/>
            </a:solidFill>
            <a:prstDash val="solid"/>
            <a:round/>
            <a:headEnd type="none" w="med" len="med"/>
            <a:tailEnd type="none" w="med" len="med"/>
          </a:ln>
        </p:spPr>
      </p:cxnSp>
      <p:sp>
        <p:nvSpPr>
          <p:cNvPr id="6975" name="Google Shape;6975;p72"/>
          <p:cNvSpPr/>
          <p:nvPr/>
        </p:nvSpPr>
        <p:spPr>
          <a:xfrm>
            <a:off x="7985041" y="412507"/>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976" name="Google Shape;6976;p72"/>
          <p:cNvSpPr/>
          <p:nvPr/>
        </p:nvSpPr>
        <p:spPr>
          <a:xfrm>
            <a:off x="8021486" y="378111"/>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977" name="Google Shape;6977;p72"/>
          <p:cNvSpPr/>
          <p:nvPr/>
        </p:nvSpPr>
        <p:spPr>
          <a:xfrm>
            <a:off x="8051514" y="351416"/>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978" name="Google Shape;6978;p72"/>
          <p:cNvCxnSpPr/>
          <p:nvPr/>
        </p:nvCxnSpPr>
        <p:spPr>
          <a:xfrm rot="10800000" flipH="1">
            <a:off x="7982721" y="446199"/>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979" name="Google Shape;6979;p72"/>
          <p:cNvCxnSpPr/>
          <p:nvPr/>
        </p:nvCxnSpPr>
        <p:spPr>
          <a:xfrm rot="10800000" flipH="1">
            <a:off x="7982721" y="560166"/>
            <a:ext cx="99900" cy="100800"/>
          </a:xfrm>
          <a:prstGeom prst="straightConnector1">
            <a:avLst/>
          </a:prstGeom>
          <a:noFill/>
          <a:ln w="9525" cap="flat" cmpd="sng">
            <a:solidFill>
              <a:schemeClr val="dk2"/>
            </a:solidFill>
            <a:prstDash val="solid"/>
            <a:round/>
            <a:headEnd type="none" w="med" len="med"/>
            <a:tailEnd type="none" w="med" len="med"/>
          </a:ln>
        </p:spPr>
      </p:cxnSp>
      <p:sp>
        <p:nvSpPr>
          <p:cNvPr id="6980" name="Google Shape;6980;p72"/>
          <p:cNvSpPr/>
          <p:nvPr/>
        </p:nvSpPr>
        <p:spPr>
          <a:xfrm>
            <a:off x="8425526" y="77618"/>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2"/>
          <p:cNvSpPr/>
          <p:nvPr/>
        </p:nvSpPr>
        <p:spPr>
          <a:xfrm>
            <a:off x="8501599" y="451629"/>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8594856" y="451629"/>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8411675" y="414243"/>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8504094" y="413940"/>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p:cNvSpPr/>
          <p:nvPr/>
        </p:nvSpPr>
        <p:spPr>
          <a:xfrm>
            <a:off x="8596903" y="413900"/>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6" name="Google Shape;6986;p72"/>
          <p:cNvCxnSpPr/>
          <p:nvPr/>
        </p:nvCxnSpPr>
        <p:spPr>
          <a:xfrm>
            <a:off x="8445016" y="413421"/>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7" name="Google Shape;6987;p72"/>
          <p:cNvCxnSpPr/>
          <p:nvPr/>
        </p:nvCxnSpPr>
        <p:spPr>
          <a:xfrm>
            <a:off x="8407232" y="550144"/>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8" name="Google Shape;6988;p72"/>
          <p:cNvCxnSpPr/>
          <p:nvPr/>
        </p:nvCxnSpPr>
        <p:spPr>
          <a:xfrm rot="10800000" flipH="1">
            <a:off x="8689880" y="512601"/>
            <a:ext cx="38400" cy="38400"/>
          </a:xfrm>
          <a:prstGeom prst="straightConnector1">
            <a:avLst/>
          </a:prstGeom>
          <a:noFill/>
          <a:ln w="9525" cap="flat" cmpd="sng">
            <a:solidFill>
              <a:schemeClr val="dk2"/>
            </a:solidFill>
            <a:prstDash val="solid"/>
            <a:round/>
            <a:headEnd type="none" w="med" len="med"/>
            <a:tailEnd type="none" w="med" len="med"/>
          </a:ln>
        </p:spPr>
      </p:cxnSp>
      <p:sp>
        <p:nvSpPr>
          <p:cNvPr id="6989" name="Google Shape;6989;p72"/>
          <p:cNvSpPr/>
          <p:nvPr/>
        </p:nvSpPr>
        <p:spPr>
          <a:xfrm>
            <a:off x="8689528" y="414837"/>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990" name="Google Shape;6990;p72"/>
          <p:cNvCxnSpPr/>
          <p:nvPr/>
        </p:nvCxnSpPr>
        <p:spPr>
          <a:xfrm rot="10800000" flipH="1">
            <a:off x="8036440" y="501975"/>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991" name="Google Shape;6991;p72"/>
          <p:cNvSpPr/>
          <p:nvPr/>
        </p:nvSpPr>
        <p:spPr>
          <a:xfrm>
            <a:off x="8408343" y="451629"/>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p:cNvSpPr/>
          <p:nvPr/>
        </p:nvSpPr>
        <p:spPr>
          <a:xfrm>
            <a:off x="1543632" y="2614804"/>
            <a:ext cx="1018213" cy="1902525"/>
          </a:xfrm>
          <a:prstGeom prst="cube">
            <a:avLst>
              <a:gd name="adj" fmla="val 74258"/>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2"/>
          <p:cNvSpPr/>
          <p:nvPr/>
        </p:nvSpPr>
        <p:spPr>
          <a:xfrm>
            <a:off x="9152661" y="395723"/>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4" name="Google Shape;6994;p72"/>
          <p:cNvCxnSpPr/>
          <p:nvPr/>
        </p:nvCxnSpPr>
        <p:spPr>
          <a:xfrm rot="10800000" flipH="1">
            <a:off x="8721322" y="481482"/>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995" name="Google Shape;6995;p72"/>
          <p:cNvPicPr preferRelativeResize="0"/>
          <p:nvPr/>
        </p:nvPicPr>
        <p:blipFill>
          <a:blip r:embed="rId3">
            <a:alphaModFix/>
          </a:blip>
          <a:stretch>
            <a:fillRect/>
          </a:stretch>
        </p:blipFill>
        <p:spPr>
          <a:xfrm flipH="1">
            <a:off x="1514358" y="-34144"/>
            <a:ext cx="1261248" cy="1353248"/>
          </a:xfrm>
          <a:prstGeom prst="rect">
            <a:avLst/>
          </a:prstGeom>
          <a:noFill/>
          <a:ln>
            <a:noFill/>
          </a:ln>
        </p:spPr>
      </p:pic>
      <p:pic>
        <p:nvPicPr>
          <p:cNvPr id="6996" name="Google Shape;6996;p72"/>
          <p:cNvPicPr preferRelativeResize="0"/>
          <p:nvPr/>
        </p:nvPicPr>
        <p:blipFill>
          <a:blip r:embed="rId3">
            <a:alphaModFix/>
          </a:blip>
          <a:stretch>
            <a:fillRect/>
          </a:stretch>
        </p:blipFill>
        <p:spPr>
          <a:xfrm flipH="1">
            <a:off x="908464" y="642314"/>
            <a:ext cx="1261248" cy="1353248"/>
          </a:xfrm>
          <a:prstGeom prst="rect">
            <a:avLst/>
          </a:prstGeom>
          <a:noFill/>
          <a:ln>
            <a:noFill/>
          </a:ln>
        </p:spPr>
      </p:pic>
      <p:grpSp>
        <p:nvGrpSpPr>
          <p:cNvPr id="6997" name="Google Shape;6997;p72"/>
          <p:cNvGrpSpPr/>
          <p:nvPr/>
        </p:nvGrpSpPr>
        <p:grpSpPr>
          <a:xfrm>
            <a:off x="526588" y="620622"/>
            <a:ext cx="383067" cy="413400"/>
            <a:chOff x="2476982" y="2030254"/>
            <a:chExt cx="383067" cy="413400"/>
          </a:xfrm>
        </p:grpSpPr>
        <p:sp>
          <p:nvSpPr>
            <p:cNvPr id="6998" name="Google Shape;6998;p72"/>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2"/>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2"/>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5" name="Google Shape;7005;p72"/>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6" name="Google Shape;7006;p72"/>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7007" name="Google Shape;7007;p72"/>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8" name="Google Shape;7008;p72"/>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7009" name="Google Shape;7009;p72"/>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7010" name="Google Shape;7010;p72"/>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7011" name="Google Shape;7011;p72"/>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7012" name="Google Shape;7012;p72"/>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7013" name="Google Shape;7013;p72"/>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7014" name="Google Shape;7014;p72"/>
          <p:cNvCxnSpPr/>
          <p:nvPr/>
        </p:nvCxnSpPr>
        <p:spPr>
          <a:xfrm>
            <a:off x="1361143" y="1277193"/>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7015" name="Google Shape;7015;p72"/>
          <p:cNvSpPr/>
          <p:nvPr/>
        </p:nvSpPr>
        <p:spPr>
          <a:xfrm>
            <a:off x="3380310" y="565993"/>
            <a:ext cx="380400" cy="3078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2"/>
          <p:cNvSpPr/>
          <p:nvPr/>
        </p:nvSpPr>
        <p:spPr>
          <a:xfrm>
            <a:off x="5586723" y="1378516"/>
            <a:ext cx="201900" cy="3597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2"/>
          <p:cNvSpPr/>
          <p:nvPr/>
        </p:nvSpPr>
        <p:spPr>
          <a:xfrm>
            <a:off x="6178110" y="1259368"/>
            <a:ext cx="201900" cy="5979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6771456" y="1149761"/>
            <a:ext cx="406500" cy="817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2" name="Google Shape;7022;p72"/>
          <p:cNvCxnSpPr/>
          <p:nvPr/>
        </p:nvCxnSpPr>
        <p:spPr>
          <a:xfrm>
            <a:off x="5849086" y="1555796"/>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3" name="Google Shape;7023;p72"/>
          <p:cNvCxnSpPr/>
          <p:nvPr/>
        </p:nvCxnSpPr>
        <p:spPr>
          <a:xfrm>
            <a:off x="6441453" y="1555796"/>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4" name="Google Shape;7024;p72"/>
          <p:cNvCxnSpPr/>
          <p:nvPr/>
        </p:nvCxnSpPr>
        <p:spPr>
          <a:xfrm>
            <a:off x="7224481" y="1555796"/>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25" name="Google Shape;7025;p72"/>
          <p:cNvSpPr txBox="1"/>
          <p:nvPr/>
        </p:nvSpPr>
        <p:spPr>
          <a:xfrm>
            <a:off x="4776307" y="1956542"/>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t>14*14</a:t>
            </a:r>
            <a:endParaRPr sz="600" dirty="0"/>
          </a:p>
        </p:txBody>
      </p:sp>
      <p:sp>
        <p:nvSpPr>
          <p:cNvPr id="7026" name="Google Shape;7026;p72"/>
          <p:cNvSpPr txBox="1"/>
          <p:nvPr/>
        </p:nvSpPr>
        <p:spPr>
          <a:xfrm>
            <a:off x="5333049" y="1687762"/>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28*28</a:t>
            </a:r>
            <a:endParaRPr sz="600"/>
          </a:p>
        </p:txBody>
      </p:sp>
      <p:sp>
        <p:nvSpPr>
          <p:cNvPr id="7027" name="Google Shape;7027;p72"/>
          <p:cNvSpPr txBox="1"/>
          <p:nvPr/>
        </p:nvSpPr>
        <p:spPr>
          <a:xfrm>
            <a:off x="5952835" y="1806910"/>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56*56</a:t>
            </a:r>
            <a:endParaRPr sz="600"/>
          </a:p>
        </p:txBody>
      </p:sp>
      <p:sp>
        <p:nvSpPr>
          <p:cNvPr id="7028" name="Google Shape;7028;p72"/>
          <p:cNvSpPr txBox="1"/>
          <p:nvPr/>
        </p:nvSpPr>
        <p:spPr>
          <a:xfrm>
            <a:off x="6486608" y="1940334"/>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112*112</a:t>
            </a:r>
            <a:endParaRPr sz="600"/>
          </a:p>
        </p:txBody>
      </p:sp>
      <p:sp>
        <p:nvSpPr>
          <p:cNvPr id="7029" name="Google Shape;7029;p72"/>
          <p:cNvSpPr/>
          <p:nvPr/>
        </p:nvSpPr>
        <p:spPr>
          <a:xfrm>
            <a:off x="5143380" y="1454436"/>
            <a:ext cx="98700" cy="208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0" name="Google Shape;7030;p72"/>
          <p:cNvCxnSpPr/>
          <p:nvPr/>
        </p:nvCxnSpPr>
        <p:spPr>
          <a:xfrm>
            <a:off x="435562" y="3577304"/>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31" name="Google Shape;7031;p72"/>
          <p:cNvSpPr txBox="1"/>
          <p:nvPr/>
        </p:nvSpPr>
        <p:spPr>
          <a:xfrm>
            <a:off x="7224494" y="2100058"/>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224*224</a:t>
            </a:r>
            <a:endParaRPr sz="600"/>
          </a:p>
        </p:txBody>
      </p:sp>
      <p:pic>
        <p:nvPicPr>
          <p:cNvPr id="7032" name="Google Shape;7032;p72"/>
          <p:cNvPicPr preferRelativeResize="0"/>
          <p:nvPr/>
        </p:nvPicPr>
        <p:blipFill>
          <a:blip r:embed="rId4">
            <a:alphaModFix/>
          </a:blip>
          <a:stretch>
            <a:fillRect/>
          </a:stretch>
        </p:blipFill>
        <p:spPr>
          <a:xfrm>
            <a:off x="3720931" y="1144543"/>
            <a:ext cx="833025" cy="736550"/>
          </a:xfrm>
          <a:prstGeom prst="rect">
            <a:avLst/>
          </a:prstGeom>
          <a:noFill/>
          <a:ln>
            <a:noFill/>
          </a:ln>
        </p:spPr>
      </p:pic>
      <p:sp>
        <p:nvSpPr>
          <p:cNvPr id="7033" name="Google Shape;7033;p72"/>
          <p:cNvSpPr txBox="1"/>
          <p:nvPr/>
        </p:nvSpPr>
        <p:spPr>
          <a:xfrm>
            <a:off x="4553968" y="1312718"/>
            <a:ext cx="28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3" name="Google Shape;7025;p72">
            <a:extLst>
              <a:ext uri="{FF2B5EF4-FFF2-40B4-BE49-F238E27FC236}">
                <a16:creationId xmlns:a16="http://schemas.microsoft.com/office/drawing/2014/main" id="{0F4F1D25-B759-91DA-5F4A-B1F01DEB2761}"/>
              </a:ext>
            </a:extLst>
          </p:cNvPr>
          <p:cNvSpPr txBox="1"/>
          <p:nvPr/>
        </p:nvSpPr>
        <p:spPr>
          <a:xfrm>
            <a:off x="-96890" y="4587056"/>
            <a:ext cx="771878"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t>128*128*3</a:t>
            </a:r>
            <a:endParaRPr sz="600" dirty="0"/>
          </a:p>
        </p:txBody>
      </p:sp>
      <p:sp>
        <p:nvSpPr>
          <p:cNvPr id="7" name="Google Shape;6992;p72">
            <a:extLst>
              <a:ext uri="{FF2B5EF4-FFF2-40B4-BE49-F238E27FC236}">
                <a16:creationId xmlns:a16="http://schemas.microsoft.com/office/drawing/2014/main" id="{1CDDD085-B7B4-DE10-D106-850D9DD6778F}"/>
              </a:ext>
            </a:extLst>
          </p:cNvPr>
          <p:cNvSpPr/>
          <p:nvPr/>
        </p:nvSpPr>
        <p:spPr>
          <a:xfrm>
            <a:off x="3509264" y="3367619"/>
            <a:ext cx="965682" cy="1248366"/>
          </a:xfrm>
          <a:prstGeom prst="cube">
            <a:avLst>
              <a:gd name="adj" fmla="val 3946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25;p72">
            <a:extLst>
              <a:ext uri="{FF2B5EF4-FFF2-40B4-BE49-F238E27FC236}">
                <a16:creationId xmlns:a16="http://schemas.microsoft.com/office/drawing/2014/main" id="{8FFE74C1-6D8E-278C-F0D1-E244424CA9E9}"/>
              </a:ext>
            </a:extLst>
          </p:cNvPr>
          <p:cNvSpPr txBox="1"/>
          <p:nvPr/>
        </p:nvSpPr>
        <p:spPr>
          <a:xfrm>
            <a:off x="504571" y="4610087"/>
            <a:ext cx="771878"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t>128*128*32</a:t>
            </a:r>
            <a:endParaRPr sz="600" dirty="0"/>
          </a:p>
        </p:txBody>
      </p:sp>
      <p:sp>
        <p:nvSpPr>
          <p:cNvPr id="13" name="Google Shape;7025;p72">
            <a:extLst>
              <a:ext uri="{FF2B5EF4-FFF2-40B4-BE49-F238E27FC236}">
                <a16:creationId xmlns:a16="http://schemas.microsoft.com/office/drawing/2014/main" id="{E3AFC9C9-DC0E-2565-4A83-5A56DC95B35B}"/>
              </a:ext>
            </a:extLst>
          </p:cNvPr>
          <p:cNvSpPr txBox="1"/>
          <p:nvPr/>
        </p:nvSpPr>
        <p:spPr>
          <a:xfrm>
            <a:off x="1257264" y="4610087"/>
            <a:ext cx="771878"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t>64*64*32</a:t>
            </a:r>
            <a:endParaRPr sz="600" dirty="0"/>
          </a:p>
        </p:txBody>
      </p:sp>
      <p:sp>
        <p:nvSpPr>
          <p:cNvPr id="14" name="Google Shape;7025;p72">
            <a:extLst>
              <a:ext uri="{FF2B5EF4-FFF2-40B4-BE49-F238E27FC236}">
                <a16:creationId xmlns:a16="http://schemas.microsoft.com/office/drawing/2014/main" id="{15CC6C4F-2A29-EA4E-0AB9-B908D28C2132}"/>
              </a:ext>
            </a:extLst>
          </p:cNvPr>
          <p:cNvSpPr txBox="1"/>
          <p:nvPr/>
        </p:nvSpPr>
        <p:spPr>
          <a:xfrm>
            <a:off x="1917862" y="4610087"/>
            <a:ext cx="771878"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t>64*64*64</a:t>
            </a:r>
            <a:endParaRPr sz="600" dirty="0"/>
          </a:p>
        </p:txBody>
      </p:sp>
      <p:sp>
        <p:nvSpPr>
          <p:cNvPr id="15" name="Google Shape;7025;p72">
            <a:extLst>
              <a:ext uri="{FF2B5EF4-FFF2-40B4-BE49-F238E27FC236}">
                <a16:creationId xmlns:a16="http://schemas.microsoft.com/office/drawing/2014/main" id="{C5F97233-B511-75FD-325F-DCA48FF023B3}"/>
              </a:ext>
            </a:extLst>
          </p:cNvPr>
          <p:cNvSpPr txBox="1"/>
          <p:nvPr/>
        </p:nvSpPr>
        <p:spPr>
          <a:xfrm>
            <a:off x="2627001" y="4610087"/>
            <a:ext cx="771878"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t>32*32*64</a:t>
            </a:r>
            <a:endParaRPr sz="600" dirty="0"/>
          </a:p>
        </p:txBody>
      </p:sp>
      <p:sp>
        <p:nvSpPr>
          <p:cNvPr id="16" name="Google Shape;7025;p72">
            <a:extLst>
              <a:ext uri="{FF2B5EF4-FFF2-40B4-BE49-F238E27FC236}">
                <a16:creationId xmlns:a16="http://schemas.microsoft.com/office/drawing/2014/main" id="{F1D82F4E-115F-035C-4A4C-0AD552338B1A}"/>
              </a:ext>
            </a:extLst>
          </p:cNvPr>
          <p:cNvSpPr txBox="1"/>
          <p:nvPr/>
        </p:nvSpPr>
        <p:spPr>
          <a:xfrm>
            <a:off x="3425635" y="4610087"/>
            <a:ext cx="771878"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t>32*32*128</a:t>
            </a:r>
            <a:endParaRPr sz="600" dirty="0"/>
          </a:p>
        </p:txBody>
      </p:sp>
      <p:sp>
        <p:nvSpPr>
          <p:cNvPr id="17" name="Google Shape;6992;p72">
            <a:extLst>
              <a:ext uri="{FF2B5EF4-FFF2-40B4-BE49-F238E27FC236}">
                <a16:creationId xmlns:a16="http://schemas.microsoft.com/office/drawing/2014/main" id="{CB5EC1F4-1B07-E667-EFC9-C64183D428A0}"/>
              </a:ext>
            </a:extLst>
          </p:cNvPr>
          <p:cNvSpPr/>
          <p:nvPr/>
        </p:nvSpPr>
        <p:spPr>
          <a:xfrm>
            <a:off x="4378792" y="3747330"/>
            <a:ext cx="771878" cy="872285"/>
          </a:xfrm>
          <a:prstGeom prst="cube">
            <a:avLst>
              <a:gd name="adj" fmla="val 3548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025;p72">
            <a:extLst>
              <a:ext uri="{FF2B5EF4-FFF2-40B4-BE49-F238E27FC236}">
                <a16:creationId xmlns:a16="http://schemas.microsoft.com/office/drawing/2014/main" id="{4EF074B9-16C1-8B8F-8D70-2019266125C7}"/>
              </a:ext>
            </a:extLst>
          </p:cNvPr>
          <p:cNvSpPr txBox="1"/>
          <p:nvPr/>
        </p:nvSpPr>
        <p:spPr>
          <a:xfrm>
            <a:off x="4186061" y="4619103"/>
            <a:ext cx="771878"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t>16*16*128</a:t>
            </a:r>
            <a:endParaRPr sz="600" dirty="0"/>
          </a:p>
        </p:txBody>
      </p:sp>
      <p:sp>
        <p:nvSpPr>
          <p:cNvPr id="19" name="Google Shape;7025;p72">
            <a:extLst>
              <a:ext uri="{FF2B5EF4-FFF2-40B4-BE49-F238E27FC236}">
                <a16:creationId xmlns:a16="http://schemas.microsoft.com/office/drawing/2014/main" id="{34E33902-D9BC-631B-B479-EB8EFB653596}"/>
              </a:ext>
            </a:extLst>
          </p:cNvPr>
          <p:cNvSpPr txBox="1"/>
          <p:nvPr/>
        </p:nvSpPr>
        <p:spPr>
          <a:xfrm>
            <a:off x="4824817" y="4610087"/>
            <a:ext cx="771878"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t>1*32768</a:t>
            </a:r>
            <a:endParaRPr sz="600" dirty="0"/>
          </a:p>
        </p:txBody>
      </p:sp>
      <p:sp>
        <p:nvSpPr>
          <p:cNvPr id="21" name="Google Shape;7025;p72">
            <a:extLst>
              <a:ext uri="{FF2B5EF4-FFF2-40B4-BE49-F238E27FC236}">
                <a16:creationId xmlns:a16="http://schemas.microsoft.com/office/drawing/2014/main" id="{9F0619DA-D6E6-9AE1-732D-11395C595E54}"/>
              </a:ext>
            </a:extLst>
          </p:cNvPr>
          <p:cNvSpPr txBox="1"/>
          <p:nvPr/>
        </p:nvSpPr>
        <p:spPr>
          <a:xfrm>
            <a:off x="5441623" y="4610087"/>
            <a:ext cx="771878"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t>1*64</a:t>
            </a:r>
            <a:endParaRPr sz="600" dirty="0"/>
          </a:p>
        </p:txBody>
      </p:sp>
      <p:sp>
        <p:nvSpPr>
          <p:cNvPr id="22" name="Google Shape;6961;p72">
            <a:extLst>
              <a:ext uri="{FF2B5EF4-FFF2-40B4-BE49-F238E27FC236}">
                <a16:creationId xmlns:a16="http://schemas.microsoft.com/office/drawing/2014/main" id="{F16CAEF7-FA35-D6B1-6F63-01292DD14B26}"/>
              </a:ext>
            </a:extLst>
          </p:cNvPr>
          <p:cNvSpPr/>
          <p:nvPr/>
        </p:nvSpPr>
        <p:spPr>
          <a:xfrm>
            <a:off x="5584655" y="4243137"/>
            <a:ext cx="394063" cy="411927"/>
          </a:xfrm>
          <a:prstGeom prst="cube">
            <a:avLst>
              <a:gd name="adj" fmla="val 8181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23" name="Google Shape;6961;p72">
            <a:extLst>
              <a:ext uri="{FF2B5EF4-FFF2-40B4-BE49-F238E27FC236}">
                <a16:creationId xmlns:a16="http://schemas.microsoft.com/office/drawing/2014/main" id="{98D23F82-1FE3-B348-0710-D5C352114CE4}"/>
              </a:ext>
            </a:extLst>
          </p:cNvPr>
          <p:cNvSpPr/>
          <p:nvPr/>
        </p:nvSpPr>
        <p:spPr>
          <a:xfrm>
            <a:off x="6075631" y="4243137"/>
            <a:ext cx="394063" cy="411927"/>
          </a:xfrm>
          <a:prstGeom prst="cube">
            <a:avLst>
              <a:gd name="adj" fmla="val 8181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025;p72">
            <a:extLst>
              <a:ext uri="{FF2B5EF4-FFF2-40B4-BE49-F238E27FC236}">
                <a16:creationId xmlns:a16="http://schemas.microsoft.com/office/drawing/2014/main" id="{92CE2A77-D32A-2B14-A218-9A26D0E574AB}"/>
              </a:ext>
            </a:extLst>
          </p:cNvPr>
          <p:cNvSpPr txBox="1"/>
          <p:nvPr/>
        </p:nvSpPr>
        <p:spPr>
          <a:xfrm>
            <a:off x="5899348" y="4609542"/>
            <a:ext cx="974693"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t>1*64 + softmax</a:t>
            </a:r>
            <a:endParaRPr sz="600" dirty="0"/>
          </a:p>
        </p:txBody>
      </p:sp>
      <p:cxnSp>
        <p:nvCxnSpPr>
          <p:cNvPr id="25" name="Google Shape;7030;p72">
            <a:extLst>
              <a:ext uri="{FF2B5EF4-FFF2-40B4-BE49-F238E27FC236}">
                <a16:creationId xmlns:a16="http://schemas.microsoft.com/office/drawing/2014/main" id="{6587C15E-11BF-7406-12A0-C37B38E7C340}"/>
              </a:ext>
            </a:extLst>
          </p:cNvPr>
          <p:cNvCxnSpPr/>
          <p:nvPr/>
        </p:nvCxnSpPr>
        <p:spPr>
          <a:xfrm>
            <a:off x="1151550" y="3757997"/>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7030;p72">
            <a:extLst>
              <a:ext uri="{FF2B5EF4-FFF2-40B4-BE49-F238E27FC236}">
                <a16:creationId xmlns:a16="http://schemas.microsoft.com/office/drawing/2014/main" id="{97C42328-2E61-1FDD-5C44-C6B3C5800394}"/>
              </a:ext>
            </a:extLst>
          </p:cNvPr>
          <p:cNvCxnSpPr/>
          <p:nvPr/>
        </p:nvCxnSpPr>
        <p:spPr>
          <a:xfrm>
            <a:off x="1816304" y="3866307"/>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7030;p72">
            <a:extLst>
              <a:ext uri="{FF2B5EF4-FFF2-40B4-BE49-F238E27FC236}">
                <a16:creationId xmlns:a16="http://schemas.microsoft.com/office/drawing/2014/main" id="{BE62FDD1-35F3-D40E-6CFC-35975E7F0951}"/>
              </a:ext>
            </a:extLst>
          </p:cNvPr>
          <p:cNvCxnSpPr/>
          <p:nvPr/>
        </p:nvCxnSpPr>
        <p:spPr>
          <a:xfrm>
            <a:off x="2518375" y="3866307"/>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28" name="Google Shape;7030;p72">
            <a:extLst>
              <a:ext uri="{FF2B5EF4-FFF2-40B4-BE49-F238E27FC236}">
                <a16:creationId xmlns:a16="http://schemas.microsoft.com/office/drawing/2014/main" id="{45FCE98C-5A93-17C4-BD0F-9FAD94FAECC0}"/>
              </a:ext>
            </a:extLst>
          </p:cNvPr>
          <p:cNvCxnSpPr/>
          <p:nvPr/>
        </p:nvCxnSpPr>
        <p:spPr>
          <a:xfrm>
            <a:off x="3241391" y="4055786"/>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29" name="Google Shape;7030;p72">
            <a:extLst>
              <a:ext uri="{FF2B5EF4-FFF2-40B4-BE49-F238E27FC236}">
                <a16:creationId xmlns:a16="http://schemas.microsoft.com/office/drawing/2014/main" id="{4D4CB005-7F1A-385A-F26E-5979A091030E}"/>
              </a:ext>
            </a:extLst>
          </p:cNvPr>
          <p:cNvCxnSpPr/>
          <p:nvPr/>
        </p:nvCxnSpPr>
        <p:spPr>
          <a:xfrm>
            <a:off x="4105408" y="4178117"/>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30" name="Google Shape;7030;p72">
            <a:extLst>
              <a:ext uri="{FF2B5EF4-FFF2-40B4-BE49-F238E27FC236}">
                <a16:creationId xmlns:a16="http://schemas.microsoft.com/office/drawing/2014/main" id="{A18FAF0F-521F-1B61-8FFF-334A3BDFFED3}"/>
              </a:ext>
            </a:extLst>
          </p:cNvPr>
          <p:cNvCxnSpPr>
            <a:cxnSpLocks/>
          </p:cNvCxnSpPr>
          <p:nvPr/>
        </p:nvCxnSpPr>
        <p:spPr>
          <a:xfrm>
            <a:off x="4942256" y="4296204"/>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32" name="Google Shape;7030;p72">
            <a:extLst>
              <a:ext uri="{FF2B5EF4-FFF2-40B4-BE49-F238E27FC236}">
                <a16:creationId xmlns:a16="http://schemas.microsoft.com/office/drawing/2014/main" id="{24B7FE00-8C26-5410-F7F7-BE45AD369D7D}"/>
              </a:ext>
            </a:extLst>
          </p:cNvPr>
          <p:cNvCxnSpPr/>
          <p:nvPr/>
        </p:nvCxnSpPr>
        <p:spPr>
          <a:xfrm>
            <a:off x="5398568" y="4416378"/>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33" name="Google Shape;7030;p72">
            <a:extLst>
              <a:ext uri="{FF2B5EF4-FFF2-40B4-BE49-F238E27FC236}">
                <a16:creationId xmlns:a16="http://schemas.microsoft.com/office/drawing/2014/main" id="{4063FBF4-F9BF-27A7-6230-C06872C35DF7}"/>
              </a:ext>
            </a:extLst>
          </p:cNvPr>
          <p:cNvCxnSpPr/>
          <p:nvPr/>
        </p:nvCxnSpPr>
        <p:spPr>
          <a:xfrm>
            <a:off x="5878861" y="4444000"/>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34" name="Google Shape;4876;p44">
            <a:extLst>
              <a:ext uri="{FF2B5EF4-FFF2-40B4-BE49-F238E27FC236}">
                <a16:creationId xmlns:a16="http://schemas.microsoft.com/office/drawing/2014/main" id="{20C0A124-0BEF-0781-47E6-701725D237D4}"/>
              </a:ext>
            </a:extLst>
          </p:cNvPr>
          <p:cNvSpPr txBox="1"/>
          <p:nvPr/>
        </p:nvSpPr>
        <p:spPr>
          <a:xfrm>
            <a:off x="1399472" y="3025963"/>
            <a:ext cx="575920" cy="233852"/>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dirty="0">
                <a:solidFill>
                  <a:schemeClr val="dk1"/>
                </a:solidFill>
                <a:latin typeface="Consolas"/>
                <a:ea typeface="Consolas"/>
                <a:cs typeface="Consolas"/>
                <a:sym typeface="Consolas"/>
              </a:rPr>
              <a:t>MaxPool</a:t>
            </a:r>
            <a:endParaRPr sz="900" i="1" dirty="0">
              <a:latin typeface="Consolas"/>
              <a:ea typeface="Consolas"/>
              <a:cs typeface="Consolas"/>
              <a:sym typeface="Consolas"/>
            </a:endParaRPr>
          </a:p>
        </p:txBody>
      </p:sp>
      <p:sp>
        <p:nvSpPr>
          <p:cNvPr id="37" name="Google Shape;4876;p44">
            <a:extLst>
              <a:ext uri="{FF2B5EF4-FFF2-40B4-BE49-F238E27FC236}">
                <a16:creationId xmlns:a16="http://schemas.microsoft.com/office/drawing/2014/main" id="{9E28AF6B-989B-F626-3805-F2ADF68194A4}"/>
              </a:ext>
            </a:extLst>
          </p:cNvPr>
          <p:cNvSpPr txBox="1"/>
          <p:nvPr/>
        </p:nvSpPr>
        <p:spPr>
          <a:xfrm>
            <a:off x="587669" y="2548778"/>
            <a:ext cx="575920" cy="233852"/>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ltLang="zh-CN" sz="900" i="1" dirty="0" err="1">
                <a:solidFill>
                  <a:schemeClr val="dk1"/>
                </a:solidFill>
                <a:latin typeface="Consolas"/>
                <a:ea typeface="Consolas"/>
                <a:cs typeface="Consolas"/>
                <a:sym typeface="Consolas"/>
              </a:rPr>
              <a:t>ConvNet</a:t>
            </a:r>
            <a:endParaRPr sz="900" i="1" dirty="0">
              <a:latin typeface="Consolas"/>
              <a:ea typeface="Consolas"/>
              <a:cs typeface="Consolas"/>
              <a:sym typeface="Consolas"/>
            </a:endParaRPr>
          </a:p>
        </p:txBody>
      </p:sp>
      <p:sp>
        <p:nvSpPr>
          <p:cNvPr id="38" name="Google Shape;4876;p44">
            <a:extLst>
              <a:ext uri="{FF2B5EF4-FFF2-40B4-BE49-F238E27FC236}">
                <a16:creationId xmlns:a16="http://schemas.microsoft.com/office/drawing/2014/main" id="{90BA6F5E-50F2-AD07-EC76-C84654387A6C}"/>
              </a:ext>
            </a:extLst>
          </p:cNvPr>
          <p:cNvSpPr txBox="1"/>
          <p:nvPr/>
        </p:nvSpPr>
        <p:spPr>
          <a:xfrm>
            <a:off x="2784468" y="3456742"/>
            <a:ext cx="672977" cy="241671"/>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dirty="0">
                <a:solidFill>
                  <a:schemeClr val="dk1"/>
                </a:solidFill>
                <a:latin typeface="Consolas"/>
                <a:ea typeface="Consolas"/>
                <a:cs typeface="Consolas"/>
                <a:sym typeface="Consolas"/>
              </a:rPr>
              <a:t>MaxPool</a:t>
            </a:r>
            <a:endParaRPr sz="900" i="1" dirty="0">
              <a:latin typeface="Consolas"/>
              <a:ea typeface="Consolas"/>
              <a:cs typeface="Consolas"/>
              <a:sym typeface="Consolas"/>
            </a:endParaRPr>
          </a:p>
        </p:txBody>
      </p:sp>
      <p:sp>
        <p:nvSpPr>
          <p:cNvPr id="39" name="Google Shape;4876;p44">
            <a:extLst>
              <a:ext uri="{FF2B5EF4-FFF2-40B4-BE49-F238E27FC236}">
                <a16:creationId xmlns:a16="http://schemas.microsoft.com/office/drawing/2014/main" id="{07F89375-401F-A484-BD7F-EA2675EE9543}"/>
              </a:ext>
            </a:extLst>
          </p:cNvPr>
          <p:cNvSpPr txBox="1"/>
          <p:nvPr/>
        </p:nvSpPr>
        <p:spPr>
          <a:xfrm>
            <a:off x="4332463" y="3769164"/>
            <a:ext cx="575920" cy="233852"/>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dirty="0">
                <a:solidFill>
                  <a:schemeClr val="dk1"/>
                </a:solidFill>
                <a:latin typeface="Consolas"/>
                <a:ea typeface="Consolas"/>
                <a:cs typeface="Consolas"/>
                <a:sym typeface="Consolas"/>
              </a:rPr>
              <a:t>MaxPool</a:t>
            </a:r>
            <a:endParaRPr sz="900" i="1" dirty="0">
              <a:latin typeface="Consolas"/>
              <a:ea typeface="Consolas"/>
              <a:cs typeface="Consolas"/>
              <a:sym typeface="Consolas"/>
            </a:endParaRPr>
          </a:p>
        </p:txBody>
      </p:sp>
      <p:sp>
        <p:nvSpPr>
          <p:cNvPr id="40" name="Google Shape;4876;p44">
            <a:extLst>
              <a:ext uri="{FF2B5EF4-FFF2-40B4-BE49-F238E27FC236}">
                <a16:creationId xmlns:a16="http://schemas.microsoft.com/office/drawing/2014/main" id="{E43A3910-F152-7771-EF40-F84F945DAF7E}"/>
              </a:ext>
            </a:extLst>
          </p:cNvPr>
          <p:cNvSpPr txBox="1"/>
          <p:nvPr/>
        </p:nvSpPr>
        <p:spPr>
          <a:xfrm>
            <a:off x="2000129" y="3127531"/>
            <a:ext cx="575920" cy="233852"/>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ltLang="zh-CN" sz="900" i="1" dirty="0" err="1">
                <a:solidFill>
                  <a:schemeClr val="dk1"/>
                </a:solidFill>
                <a:latin typeface="Consolas"/>
                <a:ea typeface="Consolas"/>
                <a:cs typeface="Consolas"/>
                <a:sym typeface="Consolas"/>
              </a:rPr>
              <a:t>ConvNet</a:t>
            </a:r>
            <a:endParaRPr sz="900" i="1" dirty="0">
              <a:latin typeface="Consolas"/>
              <a:ea typeface="Consolas"/>
              <a:cs typeface="Consolas"/>
              <a:sym typeface="Consolas"/>
            </a:endParaRPr>
          </a:p>
        </p:txBody>
      </p:sp>
      <p:sp>
        <p:nvSpPr>
          <p:cNvPr id="41" name="Google Shape;4876;p44">
            <a:extLst>
              <a:ext uri="{FF2B5EF4-FFF2-40B4-BE49-F238E27FC236}">
                <a16:creationId xmlns:a16="http://schemas.microsoft.com/office/drawing/2014/main" id="{B4F65EB5-CA4E-553E-9661-CE11746C62B5}"/>
              </a:ext>
            </a:extLst>
          </p:cNvPr>
          <p:cNvSpPr txBox="1"/>
          <p:nvPr/>
        </p:nvSpPr>
        <p:spPr>
          <a:xfrm>
            <a:off x="3435164" y="3520086"/>
            <a:ext cx="575920" cy="233852"/>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ltLang="zh-CN" sz="900" i="1" dirty="0" err="1">
                <a:solidFill>
                  <a:schemeClr val="dk1"/>
                </a:solidFill>
                <a:latin typeface="Consolas"/>
                <a:ea typeface="Consolas"/>
                <a:cs typeface="Consolas"/>
                <a:sym typeface="Consolas"/>
              </a:rPr>
              <a:t>ConvNet</a:t>
            </a:r>
            <a:endParaRPr sz="900" i="1" dirty="0">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037"/>
        <p:cNvGrpSpPr/>
        <p:nvPr/>
      </p:nvGrpSpPr>
      <p:grpSpPr>
        <a:xfrm>
          <a:off x="0" y="0"/>
          <a:ext cx="0" cy="0"/>
          <a:chOff x="0" y="0"/>
          <a:chExt cx="0" cy="0"/>
        </a:xfrm>
      </p:grpSpPr>
      <p:sp>
        <p:nvSpPr>
          <p:cNvPr id="7038" name="Google Shape;7038;p73"/>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3"/>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3"/>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3"/>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3"/>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3" name="Google Shape;7043;p73"/>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7044" name="Google Shape;7044;p73"/>
          <p:cNvGrpSpPr/>
          <p:nvPr/>
        </p:nvGrpSpPr>
        <p:grpSpPr>
          <a:xfrm>
            <a:off x="5438484" y="1704704"/>
            <a:ext cx="458224" cy="227991"/>
            <a:chOff x="5668659" y="1713442"/>
            <a:chExt cx="458224" cy="227991"/>
          </a:xfrm>
        </p:grpSpPr>
        <p:grpSp>
          <p:nvGrpSpPr>
            <p:cNvPr id="7045" name="Google Shape;7045;p73"/>
            <p:cNvGrpSpPr/>
            <p:nvPr/>
          </p:nvGrpSpPr>
          <p:grpSpPr>
            <a:xfrm>
              <a:off x="5802485" y="1713507"/>
              <a:ext cx="188679" cy="227926"/>
              <a:chOff x="5802485" y="1713507"/>
              <a:chExt cx="188679" cy="227926"/>
            </a:xfrm>
          </p:grpSpPr>
          <p:sp>
            <p:nvSpPr>
              <p:cNvPr id="7046" name="Google Shape;704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73"/>
            <p:cNvGrpSpPr/>
            <p:nvPr/>
          </p:nvGrpSpPr>
          <p:grpSpPr>
            <a:xfrm>
              <a:off x="5936312" y="1713442"/>
              <a:ext cx="190570" cy="227991"/>
              <a:chOff x="5936312" y="1713442"/>
              <a:chExt cx="190570" cy="227991"/>
            </a:xfrm>
          </p:grpSpPr>
          <p:sp>
            <p:nvSpPr>
              <p:cNvPr id="7049" name="Google Shape;704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52" name="Google Shape;7052;p73"/>
            <p:cNvGrpSpPr/>
            <p:nvPr/>
          </p:nvGrpSpPr>
          <p:grpSpPr>
            <a:xfrm>
              <a:off x="5668659" y="1714000"/>
              <a:ext cx="193488" cy="227433"/>
              <a:chOff x="5668659" y="1714000"/>
              <a:chExt cx="193488" cy="227433"/>
            </a:xfrm>
          </p:grpSpPr>
          <p:sp>
            <p:nvSpPr>
              <p:cNvPr id="7053" name="Google Shape;705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55" name="Google Shape;7055;p73"/>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3"/>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57" name="Google Shape;7057;p73"/>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058" name="Google Shape;7058;p73"/>
          <p:cNvGrpSpPr/>
          <p:nvPr/>
        </p:nvGrpSpPr>
        <p:grpSpPr>
          <a:xfrm>
            <a:off x="1873680" y="1600871"/>
            <a:ext cx="570552" cy="583354"/>
            <a:chOff x="506259" y="2370079"/>
            <a:chExt cx="560574" cy="638941"/>
          </a:xfrm>
        </p:grpSpPr>
        <p:grpSp>
          <p:nvGrpSpPr>
            <p:cNvPr id="7059" name="Google Shape;7059;p73"/>
            <p:cNvGrpSpPr/>
            <p:nvPr/>
          </p:nvGrpSpPr>
          <p:grpSpPr>
            <a:xfrm>
              <a:off x="608609" y="2370079"/>
              <a:ext cx="458224" cy="523616"/>
              <a:chOff x="608609" y="2370079"/>
              <a:chExt cx="458224" cy="523616"/>
            </a:xfrm>
          </p:grpSpPr>
          <p:grpSp>
            <p:nvGrpSpPr>
              <p:cNvPr id="7060" name="Google Shape;7060;p73"/>
              <p:cNvGrpSpPr/>
              <p:nvPr/>
            </p:nvGrpSpPr>
            <p:grpSpPr>
              <a:xfrm>
                <a:off x="608609" y="2665704"/>
                <a:ext cx="458224" cy="227991"/>
                <a:chOff x="5668659" y="1713442"/>
                <a:chExt cx="458224" cy="227991"/>
              </a:xfrm>
            </p:grpSpPr>
            <p:grpSp>
              <p:nvGrpSpPr>
                <p:cNvPr id="7061" name="Google Shape;7061;p73"/>
                <p:cNvGrpSpPr/>
                <p:nvPr/>
              </p:nvGrpSpPr>
              <p:grpSpPr>
                <a:xfrm>
                  <a:off x="5802485" y="1713507"/>
                  <a:ext cx="188679" cy="227926"/>
                  <a:chOff x="5802485" y="1713507"/>
                  <a:chExt cx="188679" cy="227926"/>
                </a:xfrm>
              </p:grpSpPr>
              <p:sp>
                <p:nvSpPr>
                  <p:cNvPr id="7062" name="Google Shape;706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73"/>
                <p:cNvGrpSpPr/>
                <p:nvPr/>
              </p:nvGrpSpPr>
              <p:grpSpPr>
                <a:xfrm>
                  <a:off x="5936312" y="1713442"/>
                  <a:ext cx="190570" cy="227991"/>
                  <a:chOff x="5936312" y="1713442"/>
                  <a:chExt cx="190570" cy="227991"/>
                </a:xfrm>
              </p:grpSpPr>
              <p:sp>
                <p:nvSpPr>
                  <p:cNvPr id="7065" name="Google Shape;706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68" name="Google Shape;7068;p73"/>
                <p:cNvGrpSpPr/>
                <p:nvPr/>
              </p:nvGrpSpPr>
              <p:grpSpPr>
                <a:xfrm>
                  <a:off x="5668659" y="1714000"/>
                  <a:ext cx="193488" cy="227433"/>
                  <a:chOff x="5668659" y="1714000"/>
                  <a:chExt cx="193488" cy="227433"/>
                </a:xfrm>
              </p:grpSpPr>
              <p:sp>
                <p:nvSpPr>
                  <p:cNvPr id="7069" name="Google Shape;706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1" name="Google Shape;7071;p73"/>
              <p:cNvGrpSpPr/>
              <p:nvPr/>
            </p:nvGrpSpPr>
            <p:grpSpPr>
              <a:xfrm>
                <a:off x="608609" y="2511879"/>
                <a:ext cx="458224" cy="227991"/>
                <a:chOff x="5668659" y="1713442"/>
                <a:chExt cx="458224" cy="227991"/>
              </a:xfrm>
            </p:grpSpPr>
            <p:grpSp>
              <p:nvGrpSpPr>
                <p:cNvPr id="7072" name="Google Shape;7072;p73"/>
                <p:cNvGrpSpPr/>
                <p:nvPr/>
              </p:nvGrpSpPr>
              <p:grpSpPr>
                <a:xfrm>
                  <a:off x="5802485" y="1713507"/>
                  <a:ext cx="188679" cy="227926"/>
                  <a:chOff x="5802485" y="1713507"/>
                  <a:chExt cx="188679" cy="227926"/>
                </a:xfrm>
              </p:grpSpPr>
              <p:sp>
                <p:nvSpPr>
                  <p:cNvPr id="7073" name="Google Shape;7073;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73"/>
                <p:cNvGrpSpPr/>
                <p:nvPr/>
              </p:nvGrpSpPr>
              <p:grpSpPr>
                <a:xfrm>
                  <a:off x="5936312" y="1713442"/>
                  <a:ext cx="190570" cy="227991"/>
                  <a:chOff x="5936312" y="1713442"/>
                  <a:chExt cx="190570" cy="227991"/>
                </a:xfrm>
              </p:grpSpPr>
              <p:sp>
                <p:nvSpPr>
                  <p:cNvPr id="7076" name="Google Shape;7076;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79" name="Google Shape;7079;p73"/>
                <p:cNvGrpSpPr/>
                <p:nvPr/>
              </p:nvGrpSpPr>
              <p:grpSpPr>
                <a:xfrm>
                  <a:off x="5668659" y="1714000"/>
                  <a:ext cx="193488" cy="227433"/>
                  <a:chOff x="5668659" y="1714000"/>
                  <a:chExt cx="193488" cy="227433"/>
                </a:xfrm>
              </p:grpSpPr>
              <p:sp>
                <p:nvSpPr>
                  <p:cNvPr id="7080" name="Google Shape;7080;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2" name="Google Shape;7082;p73"/>
              <p:cNvGrpSpPr/>
              <p:nvPr/>
            </p:nvGrpSpPr>
            <p:grpSpPr>
              <a:xfrm>
                <a:off x="608609" y="2370079"/>
                <a:ext cx="458224" cy="227991"/>
                <a:chOff x="5668659" y="1713442"/>
                <a:chExt cx="458224" cy="227991"/>
              </a:xfrm>
            </p:grpSpPr>
            <p:grpSp>
              <p:nvGrpSpPr>
                <p:cNvPr id="7083" name="Google Shape;7083;p73"/>
                <p:cNvGrpSpPr/>
                <p:nvPr/>
              </p:nvGrpSpPr>
              <p:grpSpPr>
                <a:xfrm>
                  <a:off x="5802485" y="1713507"/>
                  <a:ext cx="188679" cy="227926"/>
                  <a:chOff x="5802485" y="1713507"/>
                  <a:chExt cx="188679" cy="227926"/>
                </a:xfrm>
              </p:grpSpPr>
              <p:sp>
                <p:nvSpPr>
                  <p:cNvPr id="7084" name="Google Shape;7084;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73"/>
                <p:cNvGrpSpPr/>
                <p:nvPr/>
              </p:nvGrpSpPr>
              <p:grpSpPr>
                <a:xfrm>
                  <a:off x="5936312" y="1713442"/>
                  <a:ext cx="190570" cy="227991"/>
                  <a:chOff x="5936312" y="1713442"/>
                  <a:chExt cx="190570" cy="227991"/>
                </a:xfrm>
              </p:grpSpPr>
              <p:sp>
                <p:nvSpPr>
                  <p:cNvPr id="7087" name="Google Shape;7087;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90" name="Google Shape;7090;p73"/>
                <p:cNvGrpSpPr/>
                <p:nvPr/>
              </p:nvGrpSpPr>
              <p:grpSpPr>
                <a:xfrm>
                  <a:off x="5668659" y="1714000"/>
                  <a:ext cx="193488" cy="227433"/>
                  <a:chOff x="5668659" y="1714000"/>
                  <a:chExt cx="193488" cy="227433"/>
                </a:xfrm>
              </p:grpSpPr>
              <p:sp>
                <p:nvSpPr>
                  <p:cNvPr id="7091" name="Google Shape;7091;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93" name="Google Shape;7093;p73"/>
            <p:cNvGrpSpPr/>
            <p:nvPr/>
          </p:nvGrpSpPr>
          <p:grpSpPr>
            <a:xfrm>
              <a:off x="558859" y="2427004"/>
              <a:ext cx="458224" cy="523616"/>
              <a:chOff x="608609" y="2370079"/>
              <a:chExt cx="458224" cy="523616"/>
            </a:xfrm>
          </p:grpSpPr>
          <p:grpSp>
            <p:nvGrpSpPr>
              <p:cNvPr id="7094" name="Google Shape;7094;p73"/>
              <p:cNvGrpSpPr/>
              <p:nvPr/>
            </p:nvGrpSpPr>
            <p:grpSpPr>
              <a:xfrm>
                <a:off x="608609" y="2665704"/>
                <a:ext cx="458224" cy="227991"/>
                <a:chOff x="5668659" y="1713442"/>
                <a:chExt cx="458224" cy="227991"/>
              </a:xfrm>
            </p:grpSpPr>
            <p:grpSp>
              <p:nvGrpSpPr>
                <p:cNvPr id="7095" name="Google Shape;7095;p73"/>
                <p:cNvGrpSpPr/>
                <p:nvPr/>
              </p:nvGrpSpPr>
              <p:grpSpPr>
                <a:xfrm>
                  <a:off x="5802485" y="1713507"/>
                  <a:ext cx="188679" cy="227926"/>
                  <a:chOff x="5802485" y="1713507"/>
                  <a:chExt cx="188679" cy="227926"/>
                </a:xfrm>
              </p:grpSpPr>
              <p:sp>
                <p:nvSpPr>
                  <p:cNvPr id="7096" name="Google Shape;709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73"/>
                <p:cNvGrpSpPr/>
                <p:nvPr/>
              </p:nvGrpSpPr>
              <p:grpSpPr>
                <a:xfrm>
                  <a:off x="5936312" y="1713442"/>
                  <a:ext cx="190570" cy="227991"/>
                  <a:chOff x="5936312" y="1713442"/>
                  <a:chExt cx="190570" cy="227991"/>
                </a:xfrm>
              </p:grpSpPr>
              <p:sp>
                <p:nvSpPr>
                  <p:cNvPr id="7099" name="Google Shape;709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02" name="Google Shape;7102;p73"/>
                <p:cNvGrpSpPr/>
                <p:nvPr/>
              </p:nvGrpSpPr>
              <p:grpSpPr>
                <a:xfrm>
                  <a:off x="5668659" y="1714000"/>
                  <a:ext cx="193488" cy="227433"/>
                  <a:chOff x="5668659" y="1714000"/>
                  <a:chExt cx="193488" cy="227433"/>
                </a:xfrm>
              </p:grpSpPr>
              <p:sp>
                <p:nvSpPr>
                  <p:cNvPr id="7103" name="Google Shape;710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05" name="Google Shape;7105;p73"/>
              <p:cNvGrpSpPr/>
              <p:nvPr/>
            </p:nvGrpSpPr>
            <p:grpSpPr>
              <a:xfrm>
                <a:off x="608609" y="2511879"/>
                <a:ext cx="458224" cy="227991"/>
                <a:chOff x="5668659" y="1713442"/>
                <a:chExt cx="458224" cy="227991"/>
              </a:xfrm>
            </p:grpSpPr>
            <p:grpSp>
              <p:nvGrpSpPr>
                <p:cNvPr id="7106" name="Google Shape;7106;p73"/>
                <p:cNvGrpSpPr/>
                <p:nvPr/>
              </p:nvGrpSpPr>
              <p:grpSpPr>
                <a:xfrm>
                  <a:off x="5802485" y="1713507"/>
                  <a:ext cx="188679" cy="227926"/>
                  <a:chOff x="5802485" y="1713507"/>
                  <a:chExt cx="188679" cy="227926"/>
                </a:xfrm>
              </p:grpSpPr>
              <p:sp>
                <p:nvSpPr>
                  <p:cNvPr id="7107" name="Google Shape;710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3"/>
                <p:cNvGrpSpPr/>
                <p:nvPr/>
              </p:nvGrpSpPr>
              <p:grpSpPr>
                <a:xfrm>
                  <a:off x="5936312" y="1713442"/>
                  <a:ext cx="190570" cy="227991"/>
                  <a:chOff x="5936312" y="1713442"/>
                  <a:chExt cx="190570" cy="227991"/>
                </a:xfrm>
              </p:grpSpPr>
              <p:sp>
                <p:nvSpPr>
                  <p:cNvPr id="7110" name="Google Shape;711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13" name="Google Shape;7113;p73"/>
                <p:cNvGrpSpPr/>
                <p:nvPr/>
              </p:nvGrpSpPr>
              <p:grpSpPr>
                <a:xfrm>
                  <a:off x="5668659" y="1714000"/>
                  <a:ext cx="193488" cy="227433"/>
                  <a:chOff x="5668659" y="1714000"/>
                  <a:chExt cx="193488" cy="227433"/>
                </a:xfrm>
              </p:grpSpPr>
              <p:sp>
                <p:nvSpPr>
                  <p:cNvPr id="7114" name="Google Shape;711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6" name="Google Shape;7116;p73"/>
              <p:cNvGrpSpPr/>
              <p:nvPr/>
            </p:nvGrpSpPr>
            <p:grpSpPr>
              <a:xfrm>
                <a:off x="608609" y="2370079"/>
                <a:ext cx="458224" cy="227991"/>
                <a:chOff x="5668659" y="1713442"/>
                <a:chExt cx="458224" cy="227991"/>
              </a:xfrm>
            </p:grpSpPr>
            <p:grpSp>
              <p:nvGrpSpPr>
                <p:cNvPr id="7117" name="Google Shape;7117;p73"/>
                <p:cNvGrpSpPr/>
                <p:nvPr/>
              </p:nvGrpSpPr>
              <p:grpSpPr>
                <a:xfrm>
                  <a:off x="5802485" y="1713507"/>
                  <a:ext cx="188679" cy="227926"/>
                  <a:chOff x="5802485" y="1713507"/>
                  <a:chExt cx="188679" cy="227926"/>
                </a:xfrm>
              </p:grpSpPr>
              <p:sp>
                <p:nvSpPr>
                  <p:cNvPr id="7118" name="Google Shape;7118;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73"/>
                <p:cNvGrpSpPr/>
                <p:nvPr/>
              </p:nvGrpSpPr>
              <p:grpSpPr>
                <a:xfrm>
                  <a:off x="5936312" y="1713442"/>
                  <a:ext cx="190570" cy="227991"/>
                  <a:chOff x="5936312" y="1713442"/>
                  <a:chExt cx="190570" cy="227991"/>
                </a:xfrm>
              </p:grpSpPr>
              <p:sp>
                <p:nvSpPr>
                  <p:cNvPr id="7121" name="Google Shape;7121;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24" name="Google Shape;7124;p73"/>
                <p:cNvGrpSpPr/>
                <p:nvPr/>
              </p:nvGrpSpPr>
              <p:grpSpPr>
                <a:xfrm>
                  <a:off x="5668659" y="1714000"/>
                  <a:ext cx="193488" cy="227433"/>
                  <a:chOff x="5668659" y="1714000"/>
                  <a:chExt cx="193488" cy="227433"/>
                </a:xfrm>
              </p:grpSpPr>
              <p:sp>
                <p:nvSpPr>
                  <p:cNvPr id="7125" name="Google Shape;7125;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27" name="Google Shape;7127;p73"/>
            <p:cNvGrpSpPr/>
            <p:nvPr/>
          </p:nvGrpSpPr>
          <p:grpSpPr>
            <a:xfrm>
              <a:off x="506259" y="2485404"/>
              <a:ext cx="458224" cy="523616"/>
              <a:chOff x="608609" y="2370079"/>
              <a:chExt cx="458224" cy="523616"/>
            </a:xfrm>
          </p:grpSpPr>
          <p:grpSp>
            <p:nvGrpSpPr>
              <p:cNvPr id="7128" name="Google Shape;7128;p73"/>
              <p:cNvGrpSpPr/>
              <p:nvPr/>
            </p:nvGrpSpPr>
            <p:grpSpPr>
              <a:xfrm>
                <a:off x="608609" y="2665704"/>
                <a:ext cx="458224" cy="227991"/>
                <a:chOff x="5668659" y="1713442"/>
                <a:chExt cx="458224" cy="227991"/>
              </a:xfrm>
            </p:grpSpPr>
            <p:grpSp>
              <p:nvGrpSpPr>
                <p:cNvPr id="7129" name="Google Shape;7129;p73"/>
                <p:cNvGrpSpPr/>
                <p:nvPr/>
              </p:nvGrpSpPr>
              <p:grpSpPr>
                <a:xfrm>
                  <a:off x="5802485" y="1713507"/>
                  <a:ext cx="188679" cy="227926"/>
                  <a:chOff x="5802485" y="1713507"/>
                  <a:chExt cx="188679" cy="227926"/>
                </a:xfrm>
              </p:grpSpPr>
              <p:sp>
                <p:nvSpPr>
                  <p:cNvPr id="7130" name="Google Shape;713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73"/>
                <p:cNvGrpSpPr/>
                <p:nvPr/>
              </p:nvGrpSpPr>
              <p:grpSpPr>
                <a:xfrm>
                  <a:off x="5936312" y="1713442"/>
                  <a:ext cx="190570" cy="227991"/>
                  <a:chOff x="5936312" y="1713442"/>
                  <a:chExt cx="190570" cy="227991"/>
                </a:xfrm>
              </p:grpSpPr>
              <p:sp>
                <p:nvSpPr>
                  <p:cNvPr id="7133" name="Google Shape;713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36" name="Google Shape;7136;p73"/>
                <p:cNvGrpSpPr/>
                <p:nvPr/>
              </p:nvGrpSpPr>
              <p:grpSpPr>
                <a:xfrm>
                  <a:off x="5668659" y="1714000"/>
                  <a:ext cx="193488" cy="227433"/>
                  <a:chOff x="5668659" y="1714000"/>
                  <a:chExt cx="193488" cy="227433"/>
                </a:xfrm>
              </p:grpSpPr>
              <p:sp>
                <p:nvSpPr>
                  <p:cNvPr id="7137" name="Google Shape;713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39" name="Google Shape;7139;p73"/>
              <p:cNvGrpSpPr/>
              <p:nvPr/>
            </p:nvGrpSpPr>
            <p:grpSpPr>
              <a:xfrm>
                <a:off x="608609" y="2511879"/>
                <a:ext cx="458224" cy="227991"/>
                <a:chOff x="5668659" y="1713442"/>
                <a:chExt cx="458224" cy="227991"/>
              </a:xfrm>
            </p:grpSpPr>
            <p:grpSp>
              <p:nvGrpSpPr>
                <p:cNvPr id="7140" name="Google Shape;7140;p73"/>
                <p:cNvGrpSpPr/>
                <p:nvPr/>
              </p:nvGrpSpPr>
              <p:grpSpPr>
                <a:xfrm>
                  <a:off x="5802485" y="1713507"/>
                  <a:ext cx="188679" cy="227926"/>
                  <a:chOff x="5802485" y="1713507"/>
                  <a:chExt cx="188679" cy="227926"/>
                </a:xfrm>
              </p:grpSpPr>
              <p:sp>
                <p:nvSpPr>
                  <p:cNvPr id="7141" name="Google Shape;714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3"/>
                <p:cNvGrpSpPr/>
                <p:nvPr/>
              </p:nvGrpSpPr>
              <p:grpSpPr>
                <a:xfrm>
                  <a:off x="5936312" y="1713442"/>
                  <a:ext cx="190570" cy="227991"/>
                  <a:chOff x="5936312" y="1713442"/>
                  <a:chExt cx="190570" cy="227991"/>
                </a:xfrm>
              </p:grpSpPr>
              <p:sp>
                <p:nvSpPr>
                  <p:cNvPr id="7144" name="Google Shape;714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47" name="Google Shape;7147;p73"/>
                <p:cNvGrpSpPr/>
                <p:nvPr/>
              </p:nvGrpSpPr>
              <p:grpSpPr>
                <a:xfrm>
                  <a:off x="5668659" y="1714000"/>
                  <a:ext cx="193488" cy="227433"/>
                  <a:chOff x="5668659" y="1714000"/>
                  <a:chExt cx="193488" cy="227433"/>
                </a:xfrm>
              </p:grpSpPr>
              <p:sp>
                <p:nvSpPr>
                  <p:cNvPr id="7148" name="Google Shape;714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0" name="Google Shape;7150;p73"/>
              <p:cNvGrpSpPr/>
              <p:nvPr/>
            </p:nvGrpSpPr>
            <p:grpSpPr>
              <a:xfrm>
                <a:off x="608609" y="2370079"/>
                <a:ext cx="458224" cy="227991"/>
                <a:chOff x="5668659" y="1713442"/>
                <a:chExt cx="458224" cy="227991"/>
              </a:xfrm>
            </p:grpSpPr>
            <p:grpSp>
              <p:nvGrpSpPr>
                <p:cNvPr id="7151" name="Google Shape;7151;p73"/>
                <p:cNvGrpSpPr/>
                <p:nvPr/>
              </p:nvGrpSpPr>
              <p:grpSpPr>
                <a:xfrm>
                  <a:off x="5802485" y="1713507"/>
                  <a:ext cx="188679" cy="227926"/>
                  <a:chOff x="5802485" y="1713507"/>
                  <a:chExt cx="188679" cy="227926"/>
                </a:xfrm>
              </p:grpSpPr>
              <p:sp>
                <p:nvSpPr>
                  <p:cNvPr id="7152" name="Google Shape;715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3"/>
                <p:cNvGrpSpPr/>
                <p:nvPr/>
              </p:nvGrpSpPr>
              <p:grpSpPr>
                <a:xfrm>
                  <a:off x="5936312" y="1713442"/>
                  <a:ext cx="190570" cy="227991"/>
                  <a:chOff x="5936312" y="1713442"/>
                  <a:chExt cx="190570" cy="227991"/>
                </a:xfrm>
              </p:grpSpPr>
              <p:sp>
                <p:nvSpPr>
                  <p:cNvPr id="7155" name="Google Shape;715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58" name="Google Shape;7158;p73"/>
                <p:cNvGrpSpPr/>
                <p:nvPr/>
              </p:nvGrpSpPr>
              <p:grpSpPr>
                <a:xfrm>
                  <a:off x="5668659" y="1714000"/>
                  <a:ext cx="193488" cy="227433"/>
                  <a:chOff x="5668659" y="1714000"/>
                  <a:chExt cx="193488" cy="227433"/>
                </a:xfrm>
              </p:grpSpPr>
              <p:sp>
                <p:nvSpPr>
                  <p:cNvPr id="7159" name="Google Shape;715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161" name="Google Shape;7161;p73"/>
          <p:cNvCxnSpPr>
            <a:endCxn id="7040"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162" name="Google Shape;7162;p73"/>
          <p:cNvGrpSpPr/>
          <p:nvPr/>
        </p:nvGrpSpPr>
        <p:grpSpPr>
          <a:xfrm>
            <a:off x="4414892" y="1600871"/>
            <a:ext cx="570552" cy="583354"/>
            <a:chOff x="506259" y="2370079"/>
            <a:chExt cx="560574" cy="638941"/>
          </a:xfrm>
        </p:grpSpPr>
        <p:grpSp>
          <p:nvGrpSpPr>
            <p:cNvPr id="7163" name="Google Shape;7163;p73"/>
            <p:cNvGrpSpPr/>
            <p:nvPr/>
          </p:nvGrpSpPr>
          <p:grpSpPr>
            <a:xfrm>
              <a:off x="608609" y="2370079"/>
              <a:ext cx="458224" cy="523616"/>
              <a:chOff x="608609" y="2370079"/>
              <a:chExt cx="458224" cy="523616"/>
            </a:xfrm>
          </p:grpSpPr>
          <p:grpSp>
            <p:nvGrpSpPr>
              <p:cNvPr id="7164" name="Google Shape;7164;p73"/>
              <p:cNvGrpSpPr/>
              <p:nvPr/>
            </p:nvGrpSpPr>
            <p:grpSpPr>
              <a:xfrm>
                <a:off x="608609" y="2665704"/>
                <a:ext cx="458224" cy="227991"/>
                <a:chOff x="5668659" y="1713442"/>
                <a:chExt cx="458224" cy="227991"/>
              </a:xfrm>
            </p:grpSpPr>
            <p:grpSp>
              <p:nvGrpSpPr>
                <p:cNvPr id="7165" name="Google Shape;7165;p73"/>
                <p:cNvGrpSpPr/>
                <p:nvPr/>
              </p:nvGrpSpPr>
              <p:grpSpPr>
                <a:xfrm>
                  <a:off x="5802485" y="1713507"/>
                  <a:ext cx="188679" cy="227926"/>
                  <a:chOff x="5802485" y="1713507"/>
                  <a:chExt cx="188679" cy="227926"/>
                </a:xfrm>
              </p:grpSpPr>
              <p:sp>
                <p:nvSpPr>
                  <p:cNvPr id="7166" name="Google Shape;716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73"/>
                <p:cNvGrpSpPr/>
                <p:nvPr/>
              </p:nvGrpSpPr>
              <p:grpSpPr>
                <a:xfrm>
                  <a:off x="5936312" y="1713442"/>
                  <a:ext cx="190570" cy="227991"/>
                  <a:chOff x="5936312" y="1713442"/>
                  <a:chExt cx="190570" cy="227991"/>
                </a:xfrm>
              </p:grpSpPr>
              <p:sp>
                <p:nvSpPr>
                  <p:cNvPr id="7169" name="Google Shape;716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72" name="Google Shape;7172;p73"/>
                <p:cNvGrpSpPr/>
                <p:nvPr/>
              </p:nvGrpSpPr>
              <p:grpSpPr>
                <a:xfrm>
                  <a:off x="5668659" y="1714000"/>
                  <a:ext cx="193488" cy="227433"/>
                  <a:chOff x="5668659" y="1714000"/>
                  <a:chExt cx="193488" cy="227433"/>
                </a:xfrm>
              </p:grpSpPr>
              <p:sp>
                <p:nvSpPr>
                  <p:cNvPr id="7173" name="Google Shape;717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5" name="Google Shape;7175;p73"/>
              <p:cNvGrpSpPr/>
              <p:nvPr/>
            </p:nvGrpSpPr>
            <p:grpSpPr>
              <a:xfrm>
                <a:off x="608609" y="2511879"/>
                <a:ext cx="458224" cy="227991"/>
                <a:chOff x="5668659" y="1713442"/>
                <a:chExt cx="458224" cy="227991"/>
              </a:xfrm>
            </p:grpSpPr>
            <p:grpSp>
              <p:nvGrpSpPr>
                <p:cNvPr id="7176" name="Google Shape;7176;p73"/>
                <p:cNvGrpSpPr/>
                <p:nvPr/>
              </p:nvGrpSpPr>
              <p:grpSpPr>
                <a:xfrm>
                  <a:off x="5802485" y="1713507"/>
                  <a:ext cx="188679" cy="227926"/>
                  <a:chOff x="5802485" y="1713507"/>
                  <a:chExt cx="188679" cy="227926"/>
                </a:xfrm>
              </p:grpSpPr>
              <p:sp>
                <p:nvSpPr>
                  <p:cNvPr id="7177" name="Google Shape;717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73"/>
                <p:cNvGrpSpPr/>
                <p:nvPr/>
              </p:nvGrpSpPr>
              <p:grpSpPr>
                <a:xfrm>
                  <a:off x="5936312" y="1713442"/>
                  <a:ext cx="190570" cy="227991"/>
                  <a:chOff x="5936312" y="1713442"/>
                  <a:chExt cx="190570" cy="227991"/>
                </a:xfrm>
              </p:grpSpPr>
              <p:sp>
                <p:nvSpPr>
                  <p:cNvPr id="7180" name="Google Shape;718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83" name="Google Shape;7183;p73"/>
                <p:cNvGrpSpPr/>
                <p:nvPr/>
              </p:nvGrpSpPr>
              <p:grpSpPr>
                <a:xfrm>
                  <a:off x="5668659" y="1714000"/>
                  <a:ext cx="193488" cy="227433"/>
                  <a:chOff x="5668659" y="1714000"/>
                  <a:chExt cx="193488" cy="227433"/>
                </a:xfrm>
              </p:grpSpPr>
              <p:sp>
                <p:nvSpPr>
                  <p:cNvPr id="7184" name="Google Shape;718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6" name="Google Shape;7186;p73"/>
              <p:cNvGrpSpPr/>
              <p:nvPr/>
            </p:nvGrpSpPr>
            <p:grpSpPr>
              <a:xfrm>
                <a:off x="608609" y="2370079"/>
                <a:ext cx="458224" cy="227991"/>
                <a:chOff x="5668659" y="1713442"/>
                <a:chExt cx="458224" cy="227991"/>
              </a:xfrm>
            </p:grpSpPr>
            <p:grpSp>
              <p:nvGrpSpPr>
                <p:cNvPr id="7187" name="Google Shape;7187;p73"/>
                <p:cNvGrpSpPr/>
                <p:nvPr/>
              </p:nvGrpSpPr>
              <p:grpSpPr>
                <a:xfrm>
                  <a:off x="5802485" y="1713507"/>
                  <a:ext cx="188679" cy="227926"/>
                  <a:chOff x="5802485" y="1713507"/>
                  <a:chExt cx="188679" cy="227926"/>
                </a:xfrm>
              </p:grpSpPr>
              <p:sp>
                <p:nvSpPr>
                  <p:cNvPr id="7188" name="Google Shape;7188;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3"/>
                <p:cNvGrpSpPr/>
                <p:nvPr/>
              </p:nvGrpSpPr>
              <p:grpSpPr>
                <a:xfrm>
                  <a:off x="5936312" y="1713442"/>
                  <a:ext cx="190570" cy="227991"/>
                  <a:chOff x="5936312" y="1713442"/>
                  <a:chExt cx="190570" cy="227991"/>
                </a:xfrm>
              </p:grpSpPr>
              <p:sp>
                <p:nvSpPr>
                  <p:cNvPr id="7191" name="Google Shape;7191;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94" name="Google Shape;7194;p73"/>
                <p:cNvGrpSpPr/>
                <p:nvPr/>
              </p:nvGrpSpPr>
              <p:grpSpPr>
                <a:xfrm>
                  <a:off x="5668659" y="1714000"/>
                  <a:ext cx="193488" cy="227433"/>
                  <a:chOff x="5668659" y="1714000"/>
                  <a:chExt cx="193488" cy="227433"/>
                </a:xfrm>
              </p:grpSpPr>
              <p:sp>
                <p:nvSpPr>
                  <p:cNvPr id="7195" name="Google Shape;7195;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97" name="Google Shape;7197;p73"/>
            <p:cNvGrpSpPr/>
            <p:nvPr/>
          </p:nvGrpSpPr>
          <p:grpSpPr>
            <a:xfrm>
              <a:off x="558859" y="2427004"/>
              <a:ext cx="458224" cy="523616"/>
              <a:chOff x="608609" y="2370079"/>
              <a:chExt cx="458224" cy="523616"/>
            </a:xfrm>
          </p:grpSpPr>
          <p:grpSp>
            <p:nvGrpSpPr>
              <p:cNvPr id="7198" name="Google Shape;7198;p73"/>
              <p:cNvGrpSpPr/>
              <p:nvPr/>
            </p:nvGrpSpPr>
            <p:grpSpPr>
              <a:xfrm>
                <a:off x="608609" y="2665704"/>
                <a:ext cx="458224" cy="227991"/>
                <a:chOff x="5668659" y="1713442"/>
                <a:chExt cx="458224" cy="227991"/>
              </a:xfrm>
            </p:grpSpPr>
            <p:grpSp>
              <p:nvGrpSpPr>
                <p:cNvPr id="7199" name="Google Shape;7199;p73"/>
                <p:cNvGrpSpPr/>
                <p:nvPr/>
              </p:nvGrpSpPr>
              <p:grpSpPr>
                <a:xfrm>
                  <a:off x="5802485" y="1713507"/>
                  <a:ext cx="188679" cy="227926"/>
                  <a:chOff x="5802485" y="1713507"/>
                  <a:chExt cx="188679" cy="227926"/>
                </a:xfrm>
              </p:grpSpPr>
              <p:sp>
                <p:nvSpPr>
                  <p:cNvPr id="7200" name="Google Shape;720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73"/>
                <p:cNvGrpSpPr/>
                <p:nvPr/>
              </p:nvGrpSpPr>
              <p:grpSpPr>
                <a:xfrm>
                  <a:off x="5936312" y="1713442"/>
                  <a:ext cx="190570" cy="227991"/>
                  <a:chOff x="5936312" y="1713442"/>
                  <a:chExt cx="190570" cy="227991"/>
                </a:xfrm>
              </p:grpSpPr>
              <p:sp>
                <p:nvSpPr>
                  <p:cNvPr id="7203" name="Google Shape;720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06" name="Google Shape;7206;p73"/>
                <p:cNvGrpSpPr/>
                <p:nvPr/>
              </p:nvGrpSpPr>
              <p:grpSpPr>
                <a:xfrm>
                  <a:off x="5668659" y="1714000"/>
                  <a:ext cx="193488" cy="227433"/>
                  <a:chOff x="5668659" y="1714000"/>
                  <a:chExt cx="193488" cy="227433"/>
                </a:xfrm>
              </p:grpSpPr>
              <p:sp>
                <p:nvSpPr>
                  <p:cNvPr id="7207" name="Google Shape;720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09" name="Google Shape;7209;p73"/>
              <p:cNvGrpSpPr/>
              <p:nvPr/>
            </p:nvGrpSpPr>
            <p:grpSpPr>
              <a:xfrm>
                <a:off x="608609" y="2511879"/>
                <a:ext cx="458224" cy="227991"/>
                <a:chOff x="5668659" y="1713442"/>
                <a:chExt cx="458224" cy="227991"/>
              </a:xfrm>
            </p:grpSpPr>
            <p:grpSp>
              <p:nvGrpSpPr>
                <p:cNvPr id="7210" name="Google Shape;7210;p73"/>
                <p:cNvGrpSpPr/>
                <p:nvPr/>
              </p:nvGrpSpPr>
              <p:grpSpPr>
                <a:xfrm>
                  <a:off x="5802485" y="1713507"/>
                  <a:ext cx="188679" cy="227926"/>
                  <a:chOff x="5802485" y="1713507"/>
                  <a:chExt cx="188679" cy="227926"/>
                </a:xfrm>
              </p:grpSpPr>
              <p:sp>
                <p:nvSpPr>
                  <p:cNvPr id="7211" name="Google Shape;721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73"/>
                <p:cNvGrpSpPr/>
                <p:nvPr/>
              </p:nvGrpSpPr>
              <p:grpSpPr>
                <a:xfrm>
                  <a:off x="5936312" y="1713442"/>
                  <a:ext cx="190570" cy="227991"/>
                  <a:chOff x="5936312" y="1713442"/>
                  <a:chExt cx="190570" cy="227991"/>
                </a:xfrm>
              </p:grpSpPr>
              <p:sp>
                <p:nvSpPr>
                  <p:cNvPr id="7214" name="Google Shape;721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17" name="Google Shape;7217;p73"/>
                <p:cNvGrpSpPr/>
                <p:nvPr/>
              </p:nvGrpSpPr>
              <p:grpSpPr>
                <a:xfrm>
                  <a:off x="5668659" y="1714000"/>
                  <a:ext cx="193488" cy="227433"/>
                  <a:chOff x="5668659" y="1714000"/>
                  <a:chExt cx="193488" cy="227433"/>
                </a:xfrm>
              </p:grpSpPr>
              <p:sp>
                <p:nvSpPr>
                  <p:cNvPr id="7218" name="Google Shape;721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20" name="Google Shape;7220;p73"/>
              <p:cNvGrpSpPr/>
              <p:nvPr/>
            </p:nvGrpSpPr>
            <p:grpSpPr>
              <a:xfrm>
                <a:off x="608609" y="2370079"/>
                <a:ext cx="458224" cy="227991"/>
                <a:chOff x="5668659" y="1713442"/>
                <a:chExt cx="458224" cy="227991"/>
              </a:xfrm>
            </p:grpSpPr>
            <p:grpSp>
              <p:nvGrpSpPr>
                <p:cNvPr id="7221" name="Google Shape;7221;p73"/>
                <p:cNvGrpSpPr/>
                <p:nvPr/>
              </p:nvGrpSpPr>
              <p:grpSpPr>
                <a:xfrm>
                  <a:off x="5802485" y="1713507"/>
                  <a:ext cx="188679" cy="227926"/>
                  <a:chOff x="5802485" y="1713507"/>
                  <a:chExt cx="188679" cy="227926"/>
                </a:xfrm>
              </p:grpSpPr>
              <p:sp>
                <p:nvSpPr>
                  <p:cNvPr id="7222" name="Google Shape;722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73"/>
                <p:cNvGrpSpPr/>
                <p:nvPr/>
              </p:nvGrpSpPr>
              <p:grpSpPr>
                <a:xfrm>
                  <a:off x="5936312" y="1713442"/>
                  <a:ext cx="190570" cy="227991"/>
                  <a:chOff x="5936312" y="1713442"/>
                  <a:chExt cx="190570" cy="227991"/>
                </a:xfrm>
              </p:grpSpPr>
              <p:sp>
                <p:nvSpPr>
                  <p:cNvPr id="7225" name="Google Shape;722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28" name="Google Shape;7228;p73"/>
                <p:cNvGrpSpPr/>
                <p:nvPr/>
              </p:nvGrpSpPr>
              <p:grpSpPr>
                <a:xfrm>
                  <a:off x="5668659" y="1714000"/>
                  <a:ext cx="193488" cy="227433"/>
                  <a:chOff x="5668659" y="1714000"/>
                  <a:chExt cx="193488" cy="227433"/>
                </a:xfrm>
              </p:grpSpPr>
              <p:sp>
                <p:nvSpPr>
                  <p:cNvPr id="7229" name="Google Shape;722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31" name="Google Shape;7231;p73"/>
            <p:cNvGrpSpPr/>
            <p:nvPr/>
          </p:nvGrpSpPr>
          <p:grpSpPr>
            <a:xfrm>
              <a:off x="506259" y="2485404"/>
              <a:ext cx="458224" cy="523616"/>
              <a:chOff x="608609" y="2370079"/>
              <a:chExt cx="458224" cy="523616"/>
            </a:xfrm>
          </p:grpSpPr>
          <p:grpSp>
            <p:nvGrpSpPr>
              <p:cNvPr id="7232" name="Google Shape;7232;p73"/>
              <p:cNvGrpSpPr/>
              <p:nvPr/>
            </p:nvGrpSpPr>
            <p:grpSpPr>
              <a:xfrm>
                <a:off x="608609" y="2665704"/>
                <a:ext cx="458224" cy="227991"/>
                <a:chOff x="5668659" y="1713442"/>
                <a:chExt cx="458224" cy="227991"/>
              </a:xfrm>
            </p:grpSpPr>
            <p:grpSp>
              <p:nvGrpSpPr>
                <p:cNvPr id="7233" name="Google Shape;7233;p73"/>
                <p:cNvGrpSpPr/>
                <p:nvPr/>
              </p:nvGrpSpPr>
              <p:grpSpPr>
                <a:xfrm>
                  <a:off x="5802485" y="1713507"/>
                  <a:ext cx="188679" cy="227926"/>
                  <a:chOff x="5802485" y="1713507"/>
                  <a:chExt cx="188679" cy="227926"/>
                </a:xfrm>
              </p:grpSpPr>
              <p:sp>
                <p:nvSpPr>
                  <p:cNvPr id="7234" name="Google Shape;7234;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73"/>
                <p:cNvGrpSpPr/>
                <p:nvPr/>
              </p:nvGrpSpPr>
              <p:grpSpPr>
                <a:xfrm>
                  <a:off x="5936312" y="1713442"/>
                  <a:ext cx="190570" cy="227991"/>
                  <a:chOff x="5936312" y="1713442"/>
                  <a:chExt cx="190570" cy="227991"/>
                </a:xfrm>
              </p:grpSpPr>
              <p:sp>
                <p:nvSpPr>
                  <p:cNvPr id="7237" name="Google Shape;7237;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40" name="Google Shape;7240;p73"/>
                <p:cNvGrpSpPr/>
                <p:nvPr/>
              </p:nvGrpSpPr>
              <p:grpSpPr>
                <a:xfrm>
                  <a:off x="5668659" y="1714000"/>
                  <a:ext cx="193488" cy="227433"/>
                  <a:chOff x="5668659" y="1714000"/>
                  <a:chExt cx="193488" cy="227433"/>
                </a:xfrm>
              </p:grpSpPr>
              <p:sp>
                <p:nvSpPr>
                  <p:cNvPr id="7241" name="Google Shape;7241;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43" name="Google Shape;7243;p73"/>
              <p:cNvGrpSpPr/>
              <p:nvPr/>
            </p:nvGrpSpPr>
            <p:grpSpPr>
              <a:xfrm>
                <a:off x="608609" y="2511879"/>
                <a:ext cx="458224" cy="227991"/>
                <a:chOff x="5668659" y="1713442"/>
                <a:chExt cx="458224" cy="227991"/>
              </a:xfrm>
            </p:grpSpPr>
            <p:grpSp>
              <p:nvGrpSpPr>
                <p:cNvPr id="7244" name="Google Shape;7244;p73"/>
                <p:cNvGrpSpPr/>
                <p:nvPr/>
              </p:nvGrpSpPr>
              <p:grpSpPr>
                <a:xfrm>
                  <a:off x="5802485" y="1713507"/>
                  <a:ext cx="188679" cy="227926"/>
                  <a:chOff x="5802485" y="1713507"/>
                  <a:chExt cx="188679" cy="227926"/>
                </a:xfrm>
              </p:grpSpPr>
              <p:sp>
                <p:nvSpPr>
                  <p:cNvPr id="7245" name="Google Shape;724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73"/>
                <p:cNvGrpSpPr/>
                <p:nvPr/>
              </p:nvGrpSpPr>
              <p:grpSpPr>
                <a:xfrm>
                  <a:off x="5936312" y="1713442"/>
                  <a:ext cx="190570" cy="227991"/>
                  <a:chOff x="5936312" y="1713442"/>
                  <a:chExt cx="190570" cy="227991"/>
                </a:xfrm>
              </p:grpSpPr>
              <p:sp>
                <p:nvSpPr>
                  <p:cNvPr id="7248" name="Google Shape;724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51" name="Google Shape;7251;p73"/>
                <p:cNvGrpSpPr/>
                <p:nvPr/>
              </p:nvGrpSpPr>
              <p:grpSpPr>
                <a:xfrm>
                  <a:off x="5668659" y="1714000"/>
                  <a:ext cx="193488" cy="227433"/>
                  <a:chOff x="5668659" y="1714000"/>
                  <a:chExt cx="193488" cy="227433"/>
                </a:xfrm>
              </p:grpSpPr>
              <p:sp>
                <p:nvSpPr>
                  <p:cNvPr id="7252" name="Google Shape;725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54" name="Google Shape;7254;p73"/>
              <p:cNvGrpSpPr/>
              <p:nvPr/>
            </p:nvGrpSpPr>
            <p:grpSpPr>
              <a:xfrm>
                <a:off x="608609" y="2370079"/>
                <a:ext cx="458224" cy="227991"/>
                <a:chOff x="5668659" y="1713442"/>
                <a:chExt cx="458224" cy="227991"/>
              </a:xfrm>
            </p:grpSpPr>
            <p:grpSp>
              <p:nvGrpSpPr>
                <p:cNvPr id="7255" name="Google Shape;7255;p73"/>
                <p:cNvGrpSpPr/>
                <p:nvPr/>
              </p:nvGrpSpPr>
              <p:grpSpPr>
                <a:xfrm>
                  <a:off x="5802485" y="1713507"/>
                  <a:ext cx="188679" cy="227926"/>
                  <a:chOff x="5802485" y="1713507"/>
                  <a:chExt cx="188679" cy="227926"/>
                </a:xfrm>
              </p:grpSpPr>
              <p:sp>
                <p:nvSpPr>
                  <p:cNvPr id="7256" name="Google Shape;725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73"/>
                <p:cNvGrpSpPr/>
                <p:nvPr/>
              </p:nvGrpSpPr>
              <p:grpSpPr>
                <a:xfrm>
                  <a:off x="5936312" y="1713442"/>
                  <a:ext cx="190570" cy="227991"/>
                  <a:chOff x="5936312" y="1713442"/>
                  <a:chExt cx="190570" cy="227991"/>
                </a:xfrm>
              </p:grpSpPr>
              <p:sp>
                <p:nvSpPr>
                  <p:cNvPr id="7259" name="Google Shape;725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62" name="Google Shape;7262;p73"/>
                <p:cNvGrpSpPr/>
                <p:nvPr/>
              </p:nvGrpSpPr>
              <p:grpSpPr>
                <a:xfrm>
                  <a:off x="5668659" y="1714000"/>
                  <a:ext cx="193488" cy="227433"/>
                  <a:chOff x="5668659" y="1714000"/>
                  <a:chExt cx="193488" cy="227433"/>
                </a:xfrm>
              </p:grpSpPr>
              <p:sp>
                <p:nvSpPr>
                  <p:cNvPr id="7263" name="Google Shape;726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265" name="Google Shape;7265;p73"/>
          <p:cNvCxnSpPr>
            <a:endCxn id="7054"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69"/>
        <p:cNvGrpSpPr/>
        <p:nvPr/>
      </p:nvGrpSpPr>
      <p:grpSpPr>
        <a:xfrm>
          <a:off x="0" y="0"/>
          <a:ext cx="0" cy="0"/>
          <a:chOff x="0" y="0"/>
          <a:chExt cx="0" cy="0"/>
        </a:xfrm>
      </p:grpSpPr>
      <p:sp>
        <p:nvSpPr>
          <p:cNvPr id="7270" name="Google Shape;7270;p74"/>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71" name="Google Shape;7271;p74"/>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72" name="Google Shape;7272;p74"/>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73" name="Google Shape;7273;p74"/>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274" name="Google Shape;7274;p74"/>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7275" name="Google Shape;7275;p74"/>
          <p:cNvSpPr/>
          <p:nvPr/>
        </p:nvSpPr>
        <p:spPr>
          <a:xfrm>
            <a:off x="1648107" y="152384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7276" name="Google Shape;7276;p74"/>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7277" name="Google Shape;7277;p74"/>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7278" name="Google Shape;7278;p74"/>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79" name="Google Shape;7279;p74"/>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80" name="Google Shape;7280;p74"/>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81" name="Google Shape;7281;p74"/>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282" name="Google Shape;7282;p74"/>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83" name="Google Shape;7283;p74"/>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84" name="Google Shape;7284;p74"/>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85" name="Google Shape;7285;p74"/>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286" name="Google Shape;7286;p74"/>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7287" name="Google Shape;7287;p74"/>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7288" name="Google Shape;7288;p74"/>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89" name="Google Shape;7289;p74"/>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7290" name="Google Shape;7290;p74"/>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7291" name="Google Shape;7291;p74"/>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7292" name="Google Shape;7292;p74"/>
          <p:cNvSpPr/>
          <p:nvPr/>
        </p:nvSpPr>
        <p:spPr>
          <a:xfrm>
            <a:off x="1490337" y="111011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93" name="Google Shape;7293;p74"/>
          <p:cNvCxnSpPr>
            <a:stCxn id="7292" idx="0"/>
            <a:endCxn id="7286" idx="0"/>
          </p:cNvCxnSpPr>
          <p:nvPr/>
        </p:nvCxnSpPr>
        <p:spPr>
          <a:xfrm rot="-5400000" flipH="1">
            <a:off x="3312087" y="-188732"/>
            <a:ext cx="412200" cy="30099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7294" name="Google Shape;7294;p74"/>
          <p:cNvSpPr txBox="1"/>
          <p:nvPr/>
        </p:nvSpPr>
        <p:spPr>
          <a:xfrm>
            <a:off x="3230756" y="3888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7295" name="Google Shape;7295;p74"/>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7296" name="Google Shape;7296;p74"/>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7297" name="Google Shape;7297;p74"/>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7298" name="Google Shape;7298;p74"/>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7299" name="Google Shape;7299;p74"/>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208450" y="2642000"/>
            <a:ext cx="603000" cy="21759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flipH="1">
            <a:off x="1626644" y="170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9"/>
          <p:cNvGrpSpPr/>
          <p:nvPr/>
        </p:nvGrpSpPr>
        <p:grpSpPr>
          <a:xfrm>
            <a:off x="4874046" y="355259"/>
            <a:ext cx="1605799" cy="1679238"/>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03" name="Google Shape;303;p19"/>
          <p:cNvSpPr/>
          <p:nvPr/>
        </p:nvSpPr>
        <p:spPr>
          <a:xfrm>
            <a:off x="521850" y="718825"/>
            <a:ext cx="3318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3" name="Google Shape;313;p20"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6" name="Google Shape;316;p20"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9" name="Google Shape;319;p20"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id="321" name="Google Shape;321;p20"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2748</Words>
  <Application>Microsoft Office PowerPoint</Application>
  <PresentationFormat>全屏显示(16:9)</PresentationFormat>
  <Paragraphs>829</Paragraphs>
  <Slides>62</Slides>
  <Notes>62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62</vt:i4>
      </vt:variant>
    </vt:vector>
  </HeadingPairs>
  <TitlesOfParts>
    <vt:vector size="68" baseType="lpstr">
      <vt:lpstr>Arial</vt:lpstr>
      <vt:lpstr>Roboto</vt:lpstr>
      <vt:lpstr>Times New Roman</vt:lpstr>
      <vt:lpstr>Nanum Gothic</vt:lpstr>
      <vt:lpstr>Consolas</vt:lpstr>
      <vt:lpstr>Simple Light</vt:lpstr>
      <vt:lpstr>ML Visuals By dair.ai  https://github.com/dair-ai/ml-visuals</vt:lpstr>
      <vt:lpstr>Basic ML Visuals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Community Contributions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  https://github.com/dair-ai/ml-visuals</dc:title>
  <dc:creator>Gonglingyu</dc:creator>
  <cp:lastModifiedBy>lingyu gong</cp:lastModifiedBy>
  <cp:revision>2</cp:revision>
  <dcterms:modified xsi:type="dcterms:W3CDTF">2023-11-21T21:00:00Z</dcterms:modified>
</cp:coreProperties>
</file>